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sldIdLst>
    <p:sldId id="260" r:id="rId2"/>
    <p:sldId id="289" r:id="rId3"/>
    <p:sldId id="285" r:id="rId4"/>
    <p:sldId id="284" r:id="rId5"/>
    <p:sldId id="279" r:id="rId6"/>
    <p:sldId id="286" r:id="rId7"/>
    <p:sldId id="287" r:id="rId8"/>
    <p:sldId id="261" r:id="rId9"/>
    <p:sldId id="288" r:id="rId10"/>
    <p:sldId id="262" r:id="rId11"/>
    <p:sldId id="263" r:id="rId12"/>
    <p:sldId id="258" r:id="rId13"/>
    <p:sldId id="280" r:id="rId14"/>
    <p:sldId id="281" r:id="rId15"/>
    <p:sldId id="259" r:id="rId16"/>
    <p:sldId id="264" r:id="rId17"/>
    <p:sldId id="290" r:id="rId18"/>
    <p:sldId id="265" r:id="rId19"/>
    <p:sldId id="256" r:id="rId20"/>
    <p:sldId id="257" r:id="rId21"/>
    <p:sldId id="266" r:id="rId22"/>
    <p:sldId id="267" r:id="rId23"/>
    <p:sldId id="268" r:id="rId24"/>
    <p:sldId id="270" r:id="rId25"/>
    <p:sldId id="271" r:id="rId26"/>
    <p:sldId id="272" r:id="rId27"/>
    <p:sldId id="275" r:id="rId28"/>
    <p:sldId id="276" r:id="rId29"/>
    <p:sldId id="277" r:id="rId30"/>
    <p:sldId id="273" r:id="rId31"/>
    <p:sldId id="274" r:id="rId32"/>
    <p:sldId id="282" r:id="rId33"/>
    <p:sldId id="283" r:id="rId34"/>
    <p:sldId id="278" r:id="rId3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F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14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8FB80D-263C-43B3-9F93-8C215CA5F12A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6531323-AC35-4A2E-8763-CB47A6FF132A}">
      <dgm:prSet phldrT="[Text]"/>
      <dgm:spPr/>
      <dgm:t>
        <a:bodyPr/>
        <a:lstStyle/>
        <a:p>
          <a:r>
            <a:rPr lang="en-IN" dirty="0"/>
            <a:t>NUMER SYSTEM</a:t>
          </a:r>
        </a:p>
      </dgm:t>
    </dgm:pt>
    <dgm:pt modelId="{A5ACC1E9-3513-4365-BCDE-7E6057F3ED89}" type="parTrans" cxnId="{63288AA5-5ADE-445B-83B8-7F39A3199D2D}">
      <dgm:prSet/>
      <dgm:spPr/>
      <dgm:t>
        <a:bodyPr/>
        <a:lstStyle/>
        <a:p>
          <a:endParaRPr lang="en-IN"/>
        </a:p>
      </dgm:t>
    </dgm:pt>
    <dgm:pt modelId="{65D75586-0CCA-4EDA-AEFF-0BBD2E8390C4}" type="sibTrans" cxnId="{63288AA5-5ADE-445B-83B8-7F39A3199D2D}">
      <dgm:prSet/>
      <dgm:spPr/>
      <dgm:t>
        <a:bodyPr/>
        <a:lstStyle/>
        <a:p>
          <a:endParaRPr lang="en-IN"/>
        </a:p>
      </dgm:t>
    </dgm:pt>
    <dgm:pt modelId="{CECC4EC3-095B-4F77-AE6E-7597F8C32A7D}">
      <dgm:prSet phldrT="[Text]"/>
      <dgm:spPr/>
      <dgm:t>
        <a:bodyPr/>
        <a:lstStyle/>
        <a:p>
          <a:r>
            <a:rPr lang="en-IN" dirty="0"/>
            <a:t>NATURAL NUMBER	</a:t>
          </a:r>
        </a:p>
      </dgm:t>
    </dgm:pt>
    <dgm:pt modelId="{78AA6770-9EC0-4DCD-A8A3-2D753B656F1D}" type="parTrans" cxnId="{5A1190AF-4505-4360-9222-1E8DBF7BB103}">
      <dgm:prSet/>
      <dgm:spPr/>
      <dgm:t>
        <a:bodyPr/>
        <a:lstStyle/>
        <a:p>
          <a:endParaRPr lang="en-IN"/>
        </a:p>
      </dgm:t>
    </dgm:pt>
    <dgm:pt modelId="{7D67AF98-9851-40CA-AD69-7AE08C959704}" type="sibTrans" cxnId="{5A1190AF-4505-4360-9222-1E8DBF7BB103}">
      <dgm:prSet/>
      <dgm:spPr/>
      <dgm:t>
        <a:bodyPr/>
        <a:lstStyle/>
        <a:p>
          <a:endParaRPr lang="en-IN"/>
        </a:p>
      </dgm:t>
    </dgm:pt>
    <dgm:pt modelId="{09916C0D-46E3-4CD8-9341-5456613F582D}">
      <dgm:prSet phldrT="[Text]"/>
      <dgm:spPr/>
      <dgm:t>
        <a:bodyPr/>
        <a:lstStyle/>
        <a:p>
          <a:r>
            <a:rPr lang="en-IN" dirty="0"/>
            <a:t>{1, 2, 3, 4…}</a:t>
          </a:r>
        </a:p>
      </dgm:t>
    </dgm:pt>
    <dgm:pt modelId="{B3875EA1-4D48-4D43-890B-10D53095DB49}" type="parTrans" cxnId="{33ECE7C3-AD6A-4CFD-BD53-D3225CDDE774}">
      <dgm:prSet/>
      <dgm:spPr/>
      <dgm:t>
        <a:bodyPr/>
        <a:lstStyle/>
        <a:p>
          <a:endParaRPr lang="en-IN"/>
        </a:p>
      </dgm:t>
    </dgm:pt>
    <dgm:pt modelId="{9174E119-C55E-4063-831B-ABAACFC82EF8}" type="sibTrans" cxnId="{33ECE7C3-AD6A-4CFD-BD53-D3225CDDE774}">
      <dgm:prSet/>
      <dgm:spPr/>
      <dgm:t>
        <a:bodyPr/>
        <a:lstStyle/>
        <a:p>
          <a:endParaRPr lang="en-IN"/>
        </a:p>
      </dgm:t>
    </dgm:pt>
    <dgm:pt modelId="{C5A1FC50-3131-4FA0-A0FC-4106B92F6DFB}">
      <dgm:prSet phldrT="[Text]"/>
      <dgm:spPr/>
      <dgm:t>
        <a:bodyPr/>
        <a:lstStyle/>
        <a:p>
          <a:r>
            <a:rPr lang="en-IN" dirty="0"/>
            <a:t>WHOLE NUMBER</a:t>
          </a:r>
        </a:p>
      </dgm:t>
    </dgm:pt>
    <dgm:pt modelId="{547BBEF6-2DD2-4016-828E-8EFE7199CFBC}" type="parTrans" cxnId="{28835334-8389-46F8-8ADA-8DF4DCED863B}">
      <dgm:prSet/>
      <dgm:spPr/>
      <dgm:t>
        <a:bodyPr/>
        <a:lstStyle/>
        <a:p>
          <a:endParaRPr lang="en-IN"/>
        </a:p>
      </dgm:t>
    </dgm:pt>
    <dgm:pt modelId="{6F6138F1-2C00-4014-BFEF-AB1CEE751242}" type="sibTrans" cxnId="{28835334-8389-46F8-8ADA-8DF4DCED863B}">
      <dgm:prSet/>
      <dgm:spPr/>
      <dgm:t>
        <a:bodyPr/>
        <a:lstStyle/>
        <a:p>
          <a:endParaRPr lang="en-IN"/>
        </a:p>
      </dgm:t>
    </dgm:pt>
    <dgm:pt modelId="{884913F1-2DC4-464C-883E-FE9FDFF27790}">
      <dgm:prSet phldrT="[Text]"/>
      <dgm:spPr/>
      <dgm:t>
        <a:bodyPr/>
        <a:lstStyle/>
        <a:p>
          <a:r>
            <a:rPr lang="en-IN" dirty="0"/>
            <a:t>{0,1,2,3,4…}</a:t>
          </a:r>
        </a:p>
      </dgm:t>
    </dgm:pt>
    <dgm:pt modelId="{F10DE1FF-5543-4C92-B7F3-FF555FD2D372}" type="parTrans" cxnId="{C402A745-901A-4964-B215-E31905765EE1}">
      <dgm:prSet/>
      <dgm:spPr/>
      <dgm:t>
        <a:bodyPr/>
        <a:lstStyle/>
        <a:p>
          <a:endParaRPr lang="en-IN"/>
        </a:p>
      </dgm:t>
    </dgm:pt>
    <dgm:pt modelId="{8EFE0216-08DB-44E4-B246-6A79DB5BC793}" type="sibTrans" cxnId="{C402A745-901A-4964-B215-E31905765EE1}">
      <dgm:prSet/>
      <dgm:spPr/>
      <dgm:t>
        <a:bodyPr/>
        <a:lstStyle/>
        <a:p>
          <a:endParaRPr lang="en-IN"/>
        </a:p>
      </dgm:t>
    </dgm:pt>
    <dgm:pt modelId="{8B84335A-D775-41F9-A518-C31CD0624A5C}" type="pres">
      <dgm:prSet presAssocID="{008FB80D-263C-43B3-9F93-8C215CA5F12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A849E5A-D06F-4EC5-A1F4-8F3411C3FC5B}" type="pres">
      <dgm:prSet presAssocID="{76531323-AC35-4A2E-8763-CB47A6FF132A}" presName="root1" presStyleCnt="0"/>
      <dgm:spPr/>
    </dgm:pt>
    <dgm:pt modelId="{49A70F0A-A90E-467D-8C5D-E2B1D7D58328}" type="pres">
      <dgm:prSet presAssocID="{76531323-AC35-4A2E-8763-CB47A6FF132A}" presName="LevelOneTextNode" presStyleLbl="node0" presStyleIdx="0" presStyleCnt="1">
        <dgm:presLayoutVars>
          <dgm:chPref val="3"/>
        </dgm:presLayoutVars>
      </dgm:prSet>
      <dgm:spPr/>
    </dgm:pt>
    <dgm:pt modelId="{9A9EA759-217E-4053-9C4E-566FA836E3A0}" type="pres">
      <dgm:prSet presAssocID="{76531323-AC35-4A2E-8763-CB47A6FF132A}" presName="level2hierChild" presStyleCnt="0"/>
      <dgm:spPr/>
    </dgm:pt>
    <dgm:pt modelId="{B8E59340-1A97-4D2C-80F8-3F554A50FACE}" type="pres">
      <dgm:prSet presAssocID="{78AA6770-9EC0-4DCD-A8A3-2D753B656F1D}" presName="conn2-1" presStyleLbl="parChTrans1D2" presStyleIdx="0" presStyleCnt="2"/>
      <dgm:spPr/>
    </dgm:pt>
    <dgm:pt modelId="{7345E244-B147-4E98-95C9-34EA34257957}" type="pres">
      <dgm:prSet presAssocID="{78AA6770-9EC0-4DCD-A8A3-2D753B656F1D}" presName="connTx" presStyleLbl="parChTrans1D2" presStyleIdx="0" presStyleCnt="2"/>
      <dgm:spPr/>
    </dgm:pt>
    <dgm:pt modelId="{3FFEBEF0-E541-4AF6-BC91-87BF889EC1BF}" type="pres">
      <dgm:prSet presAssocID="{CECC4EC3-095B-4F77-AE6E-7597F8C32A7D}" presName="root2" presStyleCnt="0"/>
      <dgm:spPr/>
    </dgm:pt>
    <dgm:pt modelId="{110B9EE5-B86C-4B21-9CD5-413B19D88F71}" type="pres">
      <dgm:prSet presAssocID="{CECC4EC3-095B-4F77-AE6E-7597F8C32A7D}" presName="LevelTwoTextNode" presStyleLbl="node2" presStyleIdx="0" presStyleCnt="2">
        <dgm:presLayoutVars>
          <dgm:chPref val="3"/>
        </dgm:presLayoutVars>
      </dgm:prSet>
      <dgm:spPr/>
    </dgm:pt>
    <dgm:pt modelId="{E4C19235-FE56-45FE-9790-C347F0659202}" type="pres">
      <dgm:prSet presAssocID="{CECC4EC3-095B-4F77-AE6E-7597F8C32A7D}" presName="level3hierChild" presStyleCnt="0"/>
      <dgm:spPr/>
    </dgm:pt>
    <dgm:pt modelId="{76F0030F-1371-44FC-931B-24326952345A}" type="pres">
      <dgm:prSet presAssocID="{B3875EA1-4D48-4D43-890B-10D53095DB49}" presName="conn2-1" presStyleLbl="parChTrans1D3" presStyleIdx="0" presStyleCnt="2"/>
      <dgm:spPr/>
    </dgm:pt>
    <dgm:pt modelId="{06071DEE-3BFF-4D1A-BDC4-F86AC342DE0C}" type="pres">
      <dgm:prSet presAssocID="{B3875EA1-4D48-4D43-890B-10D53095DB49}" presName="connTx" presStyleLbl="parChTrans1D3" presStyleIdx="0" presStyleCnt="2"/>
      <dgm:spPr/>
    </dgm:pt>
    <dgm:pt modelId="{74BF330B-D758-4EDD-9A09-BED47C75AAFA}" type="pres">
      <dgm:prSet presAssocID="{09916C0D-46E3-4CD8-9341-5456613F582D}" presName="root2" presStyleCnt="0"/>
      <dgm:spPr/>
    </dgm:pt>
    <dgm:pt modelId="{B4BEA193-063D-468A-B46A-4D9745AEBB73}" type="pres">
      <dgm:prSet presAssocID="{09916C0D-46E3-4CD8-9341-5456613F582D}" presName="LevelTwoTextNode" presStyleLbl="node3" presStyleIdx="0" presStyleCnt="2">
        <dgm:presLayoutVars>
          <dgm:chPref val="3"/>
        </dgm:presLayoutVars>
      </dgm:prSet>
      <dgm:spPr/>
    </dgm:pt>
    <dgm:pt modelId="{09723975-619B-494B-BD74-68AC600972A1}" type="pres">
      <dgm:prSet presAssocID="{09916C0D-46E3-4CD8-9341-5456613F582D}" presName="level3hierChild" presStyleCnt="0"/>
      <dgm:spPr/>
    </dgm:pt>
    <dgm:pt modelId="{41A91DA3-6C56-43EB-9E8E-AC72D40A6D29}" type="pres">
      <dgm:prSet presAssocID="{547BBEF6-2DD2-4016-828E-8EFE7199CFBC}" presName="conn2-1" presStyleLbl="parChTrans1D2" presStyleIdx="1" presStyleCnt="2"/>
      <dgm:spPr/>
    </dgm:pt>
    <dgm:pt modelId="{4198B295-BF02-401F-8E6F-39480B6D5C0F}" type="pres">
      <dgm:prSet presAssocID="{547BBEF6-2DD2-4016-828E-8EFE7199CFBC}" presName="connTx" presStyleLbl="parChTrans1D2" presStyleIdx="1" presStyleCnt="2"/>
      <dgm:spPr/>
    </dgm:pt>
    <dgm:pt modelId="{01772F8F-0EFF-40A2-8A57-1B9671734D4C}" type="pres">
      <dgm:prSet presAssocID="{C5A1FC50-3131-4FA0-A0FC-4106B92F6DFB}" presName="root2" presStyleCnt="0"/>
      <dgm:spPr/>
    </dgm:pt>
    <dgm:pt modelId="{D3CAC0C0-1596-4B4A-AF99-04C866945EE6}" type="pres">
      <dgm:prSet presAssocID="{C5A1FC50-3131-4FA0-A0FC-4106B92F6DFB}" presName="LevelTwoTextNode" presStyleLbl="node2" presStyleIdx="1" presStyleCnt="2">
        <dgm:presLayoutVars>
          <dgm:chPref val="3"/>
        </dgm:presLayoutVars>
      </dgm:prSet>
      <dgm:spPr/>
    </dgm:pt>
    <dgm:pt modelId="{E79366E0-18FC-44B9-AD8B-6EE3E85912E5}" type="pres">
      <dgm:prSet presAssocID="{C5A1FC50-3131-4FA0-A0FC-4106B92F6DFB}" presName="level3hierChild" presStyleCnt="0"/>
      <dgm:spPr/>
    </dgm:pt>
    <dgm:pt modelId="{879D0683-1F7E-425F-BD63-D6091764909D}" type="pres">
      <dgm:prSet presAssocID="{F10DE1FF-5543-4C92-B7F3-FF555FD2D372}" presName="conn2-1" presStyleLbl="parChTrans1D3" presStyleIdx="1" presStyleCnt="2"/>
      <dgm:spPr/>
    </dgm:pt>
    <dgm:pt modelId="{17CA8D5B-2525-42FC-B931-CD3C272B48CB}" type="pres">
      <dgm:prSet presAssocID="{F10DE1FF-5543-4C92-B7F3-FF555FD2D372}" presName="connTx" presStyleLbl="parChTrans1D3" presStyleIdx="1" presStyleCnt="2"/>
      <dgm:spPr/>
    </dgm:pt>
    <dgm:pt modelId="{19C0C868-94B6-45DC-929C-46BA20151B17}" type="pres">
      <dgm:prSet presAssocID="{884913F1-2DC4-464C-883E-FE9FDFF27790}" presName="root2" presStyleCnt="0"/>
      <dgm:spPr/>
    </dgm:pt>
    <dgm:pt modelId="{55E693E7-DFA8-43D3-8FD0-AAAAD28BFCA7}" type="pres">
      <dgm:prSet presAssocID="{884913F1-2DC4-464C-883E-FE9FDFF27790}" presName="LevelTwoTextNode" presStyleLbl="node3" presStyleIdx="1" presStyleCnt="2">
        <dgm:presLayoutVars>
          <dgm:chPref val="3"/>
        </dgm:presLayoutVars>
      </dgm:prSet>
      <dgm:spPr/>
    </dgm:pt>
    <dgm:pt modelId="{DB05150E-805E-468B-900F-EC60E4D8AA72}" type="pres">
      <dgm:prSet presAssocID="{884913F1-2DC4-464C-883E-FE9FDFF27790}" presName="level3hierChild" presStyleCnt="0"/>
      <dgm:spPr/>
    </dgm:pt>
  </dgm:ptLst>
  <dgm:cxnLst>
    <dgm:cxn modelId="{5E9CD20D-3FC8-4372-A13E-3A2350316F69}" type="presOf" srcId="{547BBEF6-2DD2-4016-828E-8EFE7199CFBC}" destId="{41A91DA3-6C56-43EB-9E8E-AC72D40A6D29}" srcOrd="0" destOrd="0" presId="urn:microsoft.com/office/officeart/2008/layout/HorizontalMultiLevelHierarchy"/>
    <dgm:cxn modelId="{70BD1614-9B09-4927-8FA1-AE83EBC18391}" type="presOf" srcId="{CECC4EC3-095B-4F77-AE6E-7597F8C32A7D}" destId="{110B9EE5-B86C-4B21-9CD5-413B19D88F71}" srcOrd="0" destOrd="0" presId="urn:microsoft.com/office/officeart/2008/layout/HorizontalMultiLevelHierarchy"/>
    <dgm:cxn modelId="{E69F0325-33DA-4C99-B32E-C29F889D9FD1}" type="presOf" srcId="{B3875EA1-4D48-4D43-890B-10D53095DB49}" destId="{76F0030F-1371-44FC-931B-24326952345A}" srcOrd="0" destOrd="0" presId="urn:microsoft.com/office/officeart/2008/layout/HorizontalMultiLevelHierarchy"/>
    <dgm:cxn modelId="{CD599B2E-2FD5-47CA-95FA-0F329218753A}" type="presOf" srcId="{008FB80D-263C-43B3-9F93-8C215CA5F12A}" destId="{8B84335A-D775-41F9-A518-C31CD0624A5C}" srcOrd="0" destOrd="0" presId="urn:microsoft.com/office/officeart/2008/layout/HorizontalMultiLevelHierarchy"/>
    <dgm:cxn modelId="{CBC3EA2E-F5EA-4CA7-90DC-0AE019B91030}" type="presOf" srcId="{884913F1-2DC4-464C-883E-FE9FDFF27790}" destId="{55E693E7-DFA8-43D3-8FD0-AAAAD28BFCA7}" srcOrd="0" destOrd="0" presId="urn:microsoft.com/office/officeart/2008/layout/HorizontalMultiLevelHierarchy"/>
    <dgm:cxn modelId="{28835334-8389-46F8-8ADA-8DF4DCED863B}" srcId="{76531323-AC35-4A2E-8763-CB47A6FF132A}" destId="{C5A1FC50-3131-4FA0-A0FC-4106B92F6DFB}" srcOrd="1" destOrd="0" parTransId="{547BBEF6-2DD2-4016-828E-8EFE7199CFBC}" sibTransId="{6F6138F1-2C00-4014-BFEF-AB1CEE751242}"/>
    <dgm:cxn modelId="{6CC1DB37-9E25-4EA2-ABEC-23C41304CF7C}" type="presOf" srcId="{F10DE1FF-5543-4C92-B7F3-FF555FD2D372}" destId="{17CA8D5B-2525-42FC-B931-CD3C272B48CB}" srcOrd="1" destOrd="0" presId="urn:microsoft.com/office/officeart/2008/layout/HorizontalMultiLevelHierarchy"/>
    <dgm:cxn modelId="{1DFB5E3D-34EB-4972-A2F7-4EF86D7654D9}" type="presOf" srcId="{09916C0D-46E3-4CD8-9341-5456613F582D}" destId="{B4BEA193-063D-468A-B46A-4D9745AEBB73}" srcOrd="0" destOrd="0" presId="urn:microsoft.com/office/officeart/2008/layout/HorizontalMultiLevelHierarchy"/>
    <dgm:cxn modelId="{140B8343-FD63-4F08-9FE9-FE4517929F70}" type="presOf" srcId="{78AA6770-9EC0-4DCD-A8A3-2D753B656F1D}" destId="{B8E59340-1A97-4D2C-80F8-3F554A50FACE}" srcOrd="0" destOrd="0" presId="urn:microsoft.com/office/officeart/2008/layout/HorizontalMultiLevelHierarchy"/>
    <dgm:cxn modelId="{12BBB464-B56C-4AB8-A008-A5E2CA7CF85C}" type="presOf" srcId="{76531323-AC35-4A2E-8763-CB47A6FF132A}" destId="{49A70F0A-A90E-467D-8C5D-E2B1D7D58328}" srcOrd="0" destOrd="0" presId="urn:microsoft.com/office/officeart/2008/layout/HorizontalMultiLevelHierarchy"/>
    <dgm:cxn modelId="{C402A745-901A-4964-B215-E31905765EE1}" srcId="{C5A1FC50-3131-4FA0-A0FC-4106B92F6DFB}" destId="{884913F1-2DC4-464C-883E-FE9FDFF27790}" srcOrd="0" destOrd="0" parTransId="{F10DE1FF-5543-4C92-B7F3-FF555FD2D372}" sibTransId="{8EFE0216-08DB-44E4-B246-6A79DB5BC793}"/>
    <dgm:cxn modelId="{8BC0AC48-845F-405F-AFA0-F24300BF928D}" type="presOf" srcId="{547BBEF6-2DD2-4016-828E-8EFE7199CFBC}" destId="{4198B295-BF02-401F-8E6F-39480B6D5C0F}" srcOrd="1" destOrd="0" presId="urn:microsoft.com/office/officeart/2008/layout/HorizontalMultiLevelHierarchy"/>
    <dgm:cxn modelId="{65349F4E-C1D4-4055-8A8E-35ACAF4D3BA5}" type="presOf" srcId="{B3875EA1-4D48-4D43-890B-10D53095DB49}" destId="{06071DEE-3BFF-4D1A-BDC4-F86AC342DE0C}" srcOrd="1" destOrd="0" presId="urn:microsoft.com/office/officeart/2008/layout/HorizontalMultiLevelHierarchy"/>
    <dgm:cxn modelId="{B458CB7C-DB6B-4208-97AB-AAD7EF3EFDF9}" type="presOf" srcId="{C5A1FC50-3131-4FA0-A0FC-4106B92F6DFB}" destId="{D3CAC0C0-1596-4B4A-AF99-04C866945EE6}" srcOrd="0" destOrd="0" presId="urn:microsoft.com/office/officeart/2008/layout/HorizontalMultiLevelHierarchy"/>
    <dgm:cxn modelId="{63288AA5-5ADE-445B-83B8-7F39A3199D2D}" srcId="{008FB80D-263C-43B3-9F93-8C215CA5F12A}" destId="{76531323-AC35-4A2E-8763-CB47A6FF132A}" srcOrd="0" destOrd="0" parTransId="{A5ACC1E9-3513-4365-BCDE-7E6057F3ED89}" sibTransId="{65D75586-0CCA-4EDA-AEFF-0BBD2E8390C4}"/>
    <dgm:cxn modelId="{5A1190AF-4505-4360-9222-1E8DBF7BB103}" srcId="{76531323-AC35-4A2E-8763-CB47A6FF132A}" destId="{CECC4EC3-095B-4F77-AE6E-7597F8C32A7D}" srcOrd="0" destOrd="0" parTransId="{78AA6770-9EC0-4DCD-A8A3-2D753B656F1D}" sibTransId="{7D67AF98-9851-40CA-AD69-7AE08C959704}"/>
    <dgm:cxn modelId="{33ECE7C3-AD6A-4CFD-BD53-D3225CDDE774}" srcId="{CECC4EC3-095B-4F77-AE6E-7597F8C32A7D}" destId="{09916C0D-46E3-4CD8-9341-5456613F582D}" srcOrd="0" destOrd="0" parTransId="{B3875EA1-4D48-4D43-890B-10D53095DB49}" sibTransId="{9174E119-C55E-4063-831B-ABAACFC82EF8}"/>
    <dgm:cxn modelId="{600744DB-3952-490A-BB7D-72A66F99FE7B}" type="presOf" srcId="{78AA6770-9EC0-4DCD-A8A3-2D753B656F1D}" destId="{7345E244-B147-4E98-95C9-34EA34257957}" srcOrd="1" destOrd="0" presId="urn:microsoft.com/office/officeart/2008/layout/HorizontalMultiLevelHierarchy"/>
    <dgm:cxn modelId="{485129EE-8638-4A36-ACBD-339F3B09E7BF}" type="presOf" srcId="{F10DE1FF-5543-4C92-B7F3-FF555FD2D372}" destId="{879D0683-1F7E-425F-BD63-D6091764909D}" srcOrd="0" destOrd="0" presId="urn:microsoft.com/office/officeart/2008/layout/HorizontalMultiLevelHierarchy"/>
    <dgm:cxn modelId="{1829A0F9-DDB7-4B96-B1AA-0646FD53A1D9}" type="presParOf" srcId="{8B84335A-D775-41F9-A518-C31CD0624A5C}" destId="{9A849E5A-D06F-4EC5-A1F4-8F3411C3FC5B}" srcOrd="0" destOrd="0" presId="urn:microsoft.com/office/officeart/2008/layout/HorizontalMultiLevelHierarchy"/>
    <dgm:cxn modelId="{D9609F7E-850E-49DB-AA96-DDFCC5A7A090}" type="presParOf" srcId="{9A849E5A-D06F-4EC5-A1F4-8F3411C3FC5B}" destId="{49A70F0A-A90E-467D-8C5D-E2B1D7D58328}" srcOrd="0" destOrd="0" presId="urn:microsoft.com/office/officeart/2008/layout/HorizontalMultiLevelHierarchy"/>
    <dgm:cxn modelId="{77A6E790-091B-4B8A-8F72-0A3BFB7164F5}" type="presParOf" srcId="{9A849E5A-D06F-4EC5-A1F4-8F3411C3FC5B}" destId="{9A9EA759-217E-4053-9C4E-566FA836E3A0}" srcOrd="1" destOrd="0" presId="urn:microsoft.com/office/officeart/2008/layout/HorizontalMultiLevelHierarchy"/>
    <dgm:cxn modelId="{265DAF69-9B3C-4064-8EAA-8925850BC2F9}" type="presParOf" srcId="{9A9EA759-217E-4053-9C4E-566FA836E3A0}" destId="{B8E59340-1A97-4D2C-80F8-3F554A50FACE}" srcOrd="0" destOrd="0" presId="urn:microsoft.com/office/officeart/2008/layout/HorizontalMultiLevelHierarchy"/>
    <dgm:cxn modelId="{2EB657B9-8458-4AD7-9B9D-8011D3EEE379}" type="presParOf" srcId="{B8E59340-1A97-4D2C-80F8-3F554A50FACE}" destId="{7345E244-B147-4E98-95C9-34EA34257957}" srcOrd="0" destOrd="0" presId="urn:microsoft.com/office/officeart/2008/layout/HorizontalMultiLevelHierarchy"/>
    <dgm:cxn modelId="{DE2D74B2-FAD8-46B0-936F-50739C2F8640}" type="presParOf" srcId="{9A9EA759-217E-4053-9C4E-566FA836E3A0}" destId="{3FFEBEF0-E541-4AF6-BC91-87BF889EC1BF}" srcOrd="1" destOrd="0" presId="urn:microsoft.com/office/officeart/2008/layout/HorizontalMultiLevelHierarchy"/>
    <dgm:cxn modelId="{5ED1D7A8-7C50-4441-9AA7-830FEF44A552}" type="presParOf" srcId="{3FFEBEF0-E541-4AF6-BC91-87BF889EC1BF}" destId="{110B9EE5-B86C-4B21-9CD5-413B19D88F71}" srcOrd="0" destOrd="0" presId="urn:microsoft.com/office/officeart/2008/layout/HorizontalMultiLevelHierarchy"/>
    <dgm:cxn modelId="{B9C302BD-1266-4BB2-8493-70FF26C4AD9D}" type="presParOf" srcId="{3FFEBEF0-E541-4AF6-BC91-87BF889EC1BF}" destId="{E4C19235-FE56-45FE-9790-C347F0659202}" srcOrd="1" destOrd="0" presId="urn:microsoft.com/office/officeart/2008/layout/HorizontalMultiLevelHierarchy"/>
    <dgm:cxn modelId="{293A846D-E085-414F-A94E-E1BF5275F10D}" type="presParOf" srcId="{E4C19235-FE56-45FE-9790-C347F0659202}" destId="{76F0030F-1371-44FC-931B-24326952345A}" srcOrd="0" destOrd="0" presId="urn:microsoft.com/office/officeart/2008/layout/HorizontalMultiLevelHierarchy"/>
    <dgm:cxn modelId="{FDD715EC-791C-41D4-A6F3-00C6699051FA}" type="presParOf" srcId="{76F0030F-1371-44FC-931B-24326952345A}" destId="{06071DEE-3BFF-4D1A-BDC4-F86AC342DE0C}" srcOrd="0" destOrd="0" presId="urn:microsoft.com/office/officeart/2008/layout/HorizontalMultiLevelHierarchy"/>
    <dgm:cxn modelId="{3AA9B972-29B5-4197-BDC6-8E41E350E361}" type="presParOf" srcId="{E4C19235-FE56-45FE-9790-C347F0659202}" destId="{74BF330B-D758-4EDD-9A09-BED47C75AAFA}" srcOrd="1" destOrd="0" presId="urn:microsoft.com/office/officeart/2008/layout/HorizontalMultiLevelHierarchy"/>
    <dgm:cxn modelId="{0D1E7122-7046-4D38-B568-99655270EB01}" type="presParOf" srcId="{74BF330B-D758-4EDD-9A09-BED47C75AAFA}" destId="{B4BEA193-063D-468A-B46A-4D9745AEBB73}" srcOrd="0" destOrd="0" presId="urn:microsoft.com/office/officeart/2008/layout/HorizontalMultiLevelHierarchy"/>
    <dgm:cxn modelId="{27C53C90-8510-4793-B4D9-D1AAA1EF04B4}" type="presParOf" srcId="{74BF330B-D758-4EDD-9A09-BED47C75AAFA}" destId="{09723975-619B-494B-BD74-68AC600972A1}" srcOrd="1" destOrd="0" presId="urn:microsoft.com/office/officeart/2008/layout/HorizontalMultiLevelHierarchy"/>
    <dgm:cxn modelId="{72CEB6AE-B6A1-499D-A47C-C06FC18E3E23}" type="presParOf" srcId="{9A9EA759-217E-4053-9C4E-566FA836E3A0}" destId="{41A91DA3-6C56-43EB-9E8E-AC72D40A6D29}" srcOrd="2" destOrd="0" presId="urn:microsoft.com/office/officeart/2008/layout/HorizontalMultiLevelHierarchy"/>
    <dgm:cxn modelId="{E26DFB9B-5996-46B7-B159-B99764E7D7A0}" type="presParOf" srcId="{41A91DA3-6C56-43EB-9E8E-AC72D40A6D29}" destId="{4198B295-BF02-401F-8E6F-39480B6D5C0F}" srcOrd="0" destOrd="0" presId="urn:microsoft.com/office/officeart/2008/layout/HorizontalMultiLevelHierarchy"/>
    <dgm:cxn modelId="{94BF8FCC-D7A3-47C2-AE8D-F5B250335CAC}" type="presParOf" srcId="{9A9EA759-217E-4053-9C4E-566FA836E3A0}" destId="{01772F8F-0EFF-40A2-8A57-1B9671734D4C}" srcOrd="3" destOrd="0" presId="urn:microsoft.com/office/officeart/2008/layout/HorizontalMultiLevelHierarchy"/>
    <dgm:cxn modelId="{4445B35F-31B9-4DBB-A2C4-86A281F71595}" type="presParOf" srcId="{01772F8F-0EFF-40A2-8A57-1B9671734D4C}" destId="{D3CAC0C0-1596-4B4A-AF99-04C866945EE6}" srcOrd="0" destOrd="0" presId="urn:microsoft.com/office/officeart/2008/layout/HorizontalMultiLevelHierarchy"/>
    <dgm:cxn modelId="{0538806F-285B-4A0A-A881-4AAB047957A1}" type="presParOf" srcId="{01772F8F-0EFF-40A2-8A57-1B9671734D4C}" destId="{E79366E0-18FC-44B9-AD8B-6EE3E85912E5}" srcOrd="1" destOrd="0" presId="urn:microsoft.com/office/officeart/2008/layout/HorizontalMultiLevelHierarchy"/>
    <dgm:cxn modelId="{72ECF5DA-F6A4-466D-9BEE-A3ED6B403615}" type="presParOf" srcId="{E79366E0-18FC-44B9-AD8B-6EE3E85912E5}" destId="{879D0683-1F7E-425F-BD63-D6091764909D}" srcOrd="0" destOrd="0" presId="urn:microsoft.com/office/officeart/2008/layout/HorizontalMultiLevelHierarchy"/>
    <dgm:cxn modelId="{A9FB4156-E841-4722-8B6C-7EEF4E6C00AF}" type="presParOf" srcId="{879D0683-1F7E-425F-BD63-D6091764909D}" destId="{17CA8D5B-2525-42FC-B931-CD3C272B48CB}" srcOrd="0" destOrd="0" presId="urn:microsoft.com/office/officeart/2008/layout/HorizontalMultiLevelHierarchy"/>
    <dgm:cxn modelId="{9681A4DF-9203-425A-A082-6F6A9B12FA80}" type="presParOf" srcId="{E79366E0-18FC-44B9-AD8B-6EE3E85912E5}" destId="{19C0C868-94B6-45DC-929C-46BA20151B17}" srcOrd="1" destOrd="0" presId="urn:microsoft.com/office/officeart/2008/layout/HorizontalMultiLevelHierarchy"/>
    <dgm:cxn modelId="{810FEB21-FBB3-408F-A418-E56130EA96D9}" type="presParOf" srcId="{19C0C868-94B6-45DC-929C-46BA20151B17}" destId="{55E693E7-DFA8-43D3-8FD0-AAAAD28BFCA7}" srcOrd="0" destOrd="0" presId="urn:microsoft.com/office/officeart/2008/layout/HorizontalMultiLevelHierarchy"/>
    <dgm:cxn modelId="{E07FD37A-9D75-4E98-B35C-C84882FF56DB}" type="presParOf" srcId="{19C0C868-94B6-45DC-929C-46BA20151B17}" destId="{DB05150E-805E-468B-900F-EC60E4D8AA7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BF7E37-2BE0-4968-AEE6-D8ACF7660C32}" type="doc">
      <dgm:prSet loTypeId="urn:microsoft.com/office/officeart/2005/8/layout/hierarchy5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6937217C-9DD8-40EB-8E4D-8AC842D5123B}">
      <dgm:prSet phldrT="[Text]" custT="1"/>
      <dgm:spPr/>
      <dgm:t>
        <a:bodyPr/>
        <a:lstStyle/>
        <a:p>
          <a:r>
            <a:rPr lang="en-IN" sz="2400" dirty="0"/>
            <a:t> OPERATION OF WHOLE NUMBER</a:t>
          </a:r>
        </a:p>
      </dgm:t>
    </dgm:pt>
    <dgm:pt modelId="{667D0879-4D2D-4333-87C5-60D0DD06EC4A}" type="parTrans" cxnId="{CC4A6556-17AD-456F-BFF8-7D64840DCEC5}">
      <dgm:prSet/>
      <dgm:spPr/>
      <dgm:t>
        <a:bodyPr/>
        <a:lstStyle/>
        <a:p>
          <a:endParaRPr lang="en-IN"/>
        </a:p>
      </dgm:t>
    </dgm:pt>
    <dgm:pt modelId="{CBF2DAC7-5B31-400A-97F8-072428688E36}" type="sibTrans" cxnId="{CC4A6556-17AD-456F-BFF8-7D64840DCEC5}">
      <dgm:prSet/>
      <dgm:spPr/>
      <dgm:t>
        <a:bodyPr/>
        <a:lstStyle/>
        <a:p>
          <a:endParaRPr lang="en-IN"/>
        </a:p>
      </dgm:t>
    </dgm:pt>
    <dgm:pt modelId="{AFC43F6B-C0F9-4A88-A5D2-CA53667E247A}">
      <dgm:prSet phldrT="[Text]" custT="1"/>
      <dgm:spPr/>
      <dgm:t>
        <a:bodyPr/>
        <a:lstStyle/>
        <a:p>
          <a:r>
            <a:rPr lang="en-IN" sz="3200" dirty="0"/>
            <a:t>ADDITION</a:t>
          </a:r>
        </a:p>
      </dgm:t>
    </dgm:pt>
    <dgm:pt modelId="{A2FC7C03-5F04-4516-9E32-38C2E5A03218}" type="parTrans" cxnId="{9EC4B843-25C3-479A-A45A-94294888DAF1}">
      <dgm:prSet/>
      <dgm:spPr/>
      <dgm:t>
        <a:bodyPr/>
        <a:lstStyle/>
        <a:p>
          <a:endParaRPr lang="en-IN"/>
        </a:p>
      </dgm:t>
    </dgm:pt>
    <dgm:pt modelId="{43AF4C4B-724A-4679-9045-7630629502AE}" type="sibTrans" cxnId="{9EC4B843-25C3-479A-A45A-94294888DAF1}">
      <dgm:prSet/>
      <dgm:spPr/>
      <dgm:t>
        <a:bodyPr/>
        <a:lstStyle/>
        <a:p>
          <a:endParaRPr lang="en-IN"/>
        </a:p>
      </dgm:t>
    </dgm:pt>
    <dgm:pt modelId="{5E5AAEFF-9133-4B0A-A211-486F50A10DC6}">
      <dgm:prSet phldrT="[Text]"/>
      <dgm:spPr/>
      <dgm:t>
        <a:bodyPr/>
        <a:lstStyle/>
        <a:p>
          <a:r>
            <a:rPr lang="en-IN" dirty="0"/>
            <a:t>MULTIPLICATION</a:t>
          </a:r>
        </a:p>
      </dgm:t>
    </dgm:pt>
    <dgm:pt modelId="{03ECA89C-3C72-41EA-8FB2-AF3BFF579C06}" type="parTrans" cxnId="{2B9F17B6-D66F-43CC-9705-C2B4EB282B29}">
      <dgm:prSet/>
      <dgm:spPr/>
      <dgm:t>
        <a:bodyPr/>
        <a:lstStyle/>
        <a:p>
          <a:endParaRPr lang="en-IN"/>
        </a:p>
      </dgm:t>
    </dgm:pt>
    <dgm:pt modelId="{45D47EEC-BD45-485F-84B2-8833153C06A7}" type="sibTrans" cxnId="{2B9F17B6-D66F-43CC-9705-C2B4EB282B29}">
      <dgm:prSet/>
      <dgm:spPr/>
      <dgm:t>
        <a:bodyPr/>
        <a:lstStyle/>
        <a:p>
          <a:endParaRPr lang="en-IN"/>
        </a:p>
      </dgm:t>
    </dgm:pt>
    <dgm:pt modelId="{0A78A003-7B35-4E6D-8A07-4A266B727008}">
      <dgm:prSet phldrT="[Text]"/>
      <dgm:spPr/>
      <dgm:t>
        <a:bodyPr/>
        <a:lstStyle/>
        <a:p>
          <a:r>
            <a:rPr lang="en-IN" dirty="0"/>
            <a:t>DIVISION</a:t>
          </a:r>
        </a:p>
      </dgm:t>
    </dgm:pt>
    <dgm:pt modelId="{4A20A60B-A56D-4B71-999D-D267BD0B5C77}" type="parTrans" cxnId="{F904A175-39CE-4781-AE3E-5C9772270528}">
      <dgm:prSet/>
      <dgm:spPr/>
      <dgm:t>
        <a:bodyPr/>
        <a:lstStyle/>
        <a:p>
          <a:endParaRPr lang="en-IN"/>
        </a:p>
      </dgm:t>
    </dgm:pt>
    <dgm:pt modelId="{31C48ABD-71AF-4CEC-B901-45C2BF56C9D7}" type="sibTrans" cxnId="{F904A175-39CE-4781-AE3E-5C9772270528}">
      <dgm:prSet/>
      <dgm:spPr/>
      <dgm:t>
        <a:bodyPr/>
        <a:lstStyle/>
        <a:p>
          <a:endParaRPr lang="en-IN"/>
        </a:p>
      </dgm:t>
    </dgm:pt>
    <dgm:pt modelId="{5ECB274D-F0FE-48D0-9F8E-FA169F673F66}">
      <dgm:prSet phldrT="[Text]"/>
      <dgm:spPr/>
      <dgm:t>
        <a:bodyPr/>
        <a:lstStyle/>
        <a:p>
          <a:r>
            <a:rPr lang="en-IN" dirty="0"/>
            <a:t>SUBTRACTION</a:t>
          </a:r>
        </a:p>
      </dgm:t>
    </dgm:pt>
    <dgm:pt modelId="{4BF4452D-3A3F-4C3C-8C7A-E76795D7BC76}" type="parTrans" cxnId="{BFD253F2-9C8E-49EA-B030-A7DD59FA54EB}">
      <dgm:prSet/>
      <dgm:spPr/>
      <dgm:t>
        <a:bodyPr/>
        <a:lstStyle/>
        <a:p>
          <a:endParaRPr lang="en-IN"/>
        </a:p>
      </dgm:t>
    </dgm:pt>
    <dgm:pt modelId="{974C9535-87CE-4DE3-839C-472ED76C5273}" type="sibTrans" cxnId="{BFD253F2-9C8E-49EA-B030-A7DD59FA54EB}">
      <dgm:prSet/>
      <dgm:spPr/>
      <dgm:t>
        <a:bodyPr/>
        <a:lstStyle/>
        <a:p>
          <a:endParaRPr lang="en-IN"/>
        </a:p>
      </dgm:t>
    </dgm:pt>
    <dgm:pt modelId="{74093907-6B64-40FD-BE8B-D4D1BC283C96}" type="pres">
      <dgm:prSet presAssocID="{06BF7E37-2BE0-4968-AEE6-D8ACF7660C3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FE205CB-85A3-4FC8-9B75-61F5F6B69F75}" type="pres">
      <dgm:prSet presAssocID="{06BF7E37-2BE0-4968-AEE6-D8ACF7660C32}" presName="hierFlow" presStyleCnt="0"/>
      <dgm:spPr/>
    </dgm:pt>
    <dgm:pt modelId="{DFBC2982-0B71-4D91-8BC3-1FA6F4D30DC4}" type="pres">
      <dgm:prSet presAssocID="{06BF7E37-2BE0-4968-AEE6-D8ACF7660C3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BC64A56-765B-4F6C-98C8-7F8DB1899293}" type="pres">
      <dgm:prSet presAssocID="{6937217C-9DD8-40EB-8E4D-8AC842D5123B}" presName="Name17" presStyleCnt="0"/>
      <dgm:spPr/>
    </dgm:pt>
    <dgm:pt modelId="{3FD4E559-BF22-4A70-A034-99FCC9F64C5F}" type="pres">
      <dgm:prSet presAssocID="{6937217C-9DD8-40EB-8E4D-8AC842D5123B}" presName="level1Shape" presStyleLbl="node0" presStyleIdx="0" presStyleCnt="1" custLinFactNeighborX="-31249" custLinFactNeighborY="-702">
        <dgm:presLayoutVars>
          <dgm:chPref val="3"/>
        </dgm:presLayoutVars>
      </dgm:prSet>
      <dgm:spPr/>
    </dgm:pt>
    <dgm:pt modelId="{074C4C24-06F3-4945-B983-1F6633DAA8EB}" type="pres">
      <dgm:prSet presAssocID="{6937217C-9DD8-40EB-8E4D-8AC842D5123B}" presName="hierChild2" presStyleCnt="0"/>
      <dgm:spPr/>
    </dgm:pt>
    <dgm:pt modelId="{0B445BFF-A41F-4383-A35A-B0620FA8C152}" type="pres">
      <dgm:prSet presAssocID="{A2FC7C03-5F04-4516-9E32-38C2E5A03218}" presName="Name25" presStyleLbl="parChTrans1D2" presStyleIdx="0" presStyleCnt="4"/>
      <dgm:spPr/>
    </dgm:pt>
    <dgm:pt modelId="{F9B38A41-AD27-46E8-AF59-477D1B81C7F6}" type="pres">
      <dgm:prSet presAssocID="{A2FC7C03-5F04-4516-9E32-38C2E5A03218}" presName="connTx" presStyleLbl="parChTrans1D2" presStyleIdx="0" presStyleCnt="4"/>
      <dgm:spPr/>
    </dgm:pt>
    <dgm:pt modelId="{DF1DF6B1-5B13-45AB-BA0A-FEF13E378CDA}" type="pres">
      <dgm:prSet presAssocID="{AFC43F6B-C0F9-4A88-A5D2-CA53667E247A}" presName="Name30" presStyleCnt="0"/>
      <dgm:spPr/>
    </dgm:pt>
    <dgm:pt modelId="{3A021523-46DB-4FA4-A17D-ECE0CF712896}" type="pres">
      <dgm:prSet presAssocID="{AFC43F6B-C0F9-4A88-A5D2-CA53667E247A}" presName="level2Shape" presStyleLbl="node2" presStyleIdx="0" presStyleCnt="4"/>
      <dgm:spPr/>
    </dgm:pt>
    <dgm:pt modelId="{277E0C19-DB43-4123-9331-EB662D6D6A6A}" type="pres">
      <dgm:prSet presAssocID="{AFC43F6B-C0F9-4A88-A5D2-CA53667E247A}" presName="hierChild3" presStyleCnt="0"/>
      <dgm:spPr/>
    </dgm:pt>
    <dgm:pt modelId="{1F83B00A-7F8C-4DB4-822D-1E7D501B8CE5}" type="pres">
      <dgm:prSet presAssocID="{4BF4452D-3A3F-4C3C-8C7A-E76795D7BC76}" presName="Name25" presStyleLbl="parChTrans1D2" presStyleIdx="1" presStyleCnt="4"/>
      <dgm:spPr/>
    </dgm:pt>
    <dgm:pt modelId="{58AA5822-3F8A-47D9-B0C7-475DCDB3F3E7}" type="pres">
      <dgm:prSet presAssocID="{4BF4452D-3A3F-4C3C-8C7A-E76795D7BC76}" presName="connTx" presStyleLbl="parChTrans1D2" presStyleIdx="1" presStyleCnt="4"/>
      <dgm:spPr/>
    </dgm:pt>
    <dgm:pt modelId="{EC475A48-F42C-46D5-A5A1-2E22F361E077}" type="pres">
      <dgm:prSet presAssocID="{5ECB274D-F0FE-48D0-9F8E-FA169F673F66}" presName="Name30" presStyleCnt="0"/>
      <dgm:spPr/>
    </dgm:pt>
    <dgm:pt modelId="{4D8BF215-7ABD-4C52-8FD0-777612D9AF4D}" type="pres">
      <dgm:prSet presAssocID="{5ECB274D-F0FE-48D0-9F8E-FA169F673F66}" presName="level2Shape" presStyleLbl="node2" presStyleIdx="1" presStyleCnt="4"/>
      <dgm:spPr/>
    </dgm:pt>
    <dgm:pt modelId="{D1B2C28C-563C-49B4-BFB3-FC965160FF72}" type="pres">
      <dgm:prSet presAssocID="{5ECB274D-F0FE-48D0-9F8E-FA169F673F66}" presName="hierChild3" presStyleCnt="0"/>
      <dgm:spPr/>
    </dgm:pt>
    <dgm:pt modelId="{20B0596D-FC58-4A52-99F3-4F0F95CDEF50}" type="pres">
      <dgm:prSet presAssocID="{03ECA89C-3C72-41EA-8FB2-AF3BFF579C06}" presName="Name25" presStyleLbl="parChTrans1D2" presStyleIdx="2" presStyleCnt="4"/>
      <dgm:spPr/>
    </dgm:pt>
    <dgm:pt modelId="{61649016-0953-4596-BA22-FF0BC4C228EC}" type="pres">
      <dgm:prSet presAssocID="{03ECA89C-3C72-41EA-8FB2-AF3BFF579C06}" presName="connTx" presStyleLbl="parChTrans1D2" presStyleIdx="2" presStyleCnt="4"/>
      <dgm:spPr/>
    </dgm:pt>
    <dgm:pt modelId="{30015C1E-6E53-40DF-B5CD-44B257ADC11F}" type="pres">
      <dgm:prSet presAssocID="{5E5AAEFF-9133-4B0A-A211-486F50A10DC6}" presName="Name30" presStyleCnt="0"/>
      <dgm:spPr/>
    </dgm:pt>
    <dgm:pt modelId="{12FC3A31-5E7E-4DE8-A961-656FC1D53142}" type="pres">
      <dgm:prSet presAssocID="{5E5AAEFF-9133-4B0A-A211-486F50A10DC6}" presName="level2Shape" presStyleLbl="node2" presStyleIdx="2" presStyleCnt="4"/>
      <dgm:spPr/>
    </dgm:pt>
    <dgm:pt modelId="{F486F819-CD44-4524-BF64-553B912F31D1}" type="pres">
      <dgm:prSet presAssocID="{5E5AAEFF-9133-4B0A-A211-486F50A10DC6}" presName="hierChild3" presStyleCnt="0"/>
      <dgm:spPr/>
    </dgm:pt>
    <dgm:pt modelId="{57E37955-E0D7-47B2-99C8-2514313297F6}" type="pres">
      <dgm:prSet presAssocID="{4A20A60B-A56D-4B71-999D-D267BD0B5C77}" presName="Name25" presStyleLbl="parChTrans1D2" presStyleIdx="3" presStyleCnt="4"/>
      <dgm:spPr/>
    </dgm:pt>
    <dgm:pt modelId="{CFD0ABF1-E4A8-48E7-A824-96A33E7F0B75}" type="pres">
      <dgm:prSet presAssocID="{4A20A60B-A56D-4B71-999D-D267BD0B5C77}" presName="connTx" presStyleLbl="parChTrans1D2" presStyleIdx="3" presStyleCnt="4"/>
      <dgm:spPr/>
    </dgm:pt>
    <dgm:pt modelId="{66D1DD37-4CF9-4368-8C90-90BE2169C7E8}" type="pres">
      <dgm:prSet presAssocID="{0A78A003-7B35-4E6D-8A07-4A266B727008}" presName="Name30" presStyleCnt="0"/>
      <dgm:spPr/>
    </dgm:pt>
    <dgm:pt modelId="{DB703343-4C82-4E04-8831-538B531D0AE9}" type="pres">
      <dgm:prSet presAssocID="{0A78A003-7B35-4E6D-8A07-4A266B727008}" presName="level2Shape" presStyleLbl="node2" presStyleIdx="3" presStyleCnt="4"/>
      <dgm:spPr/>
    </dgm:pt>
    <dgm:pt modelId="{73D173FA-C762-48F7-AE40-39EE741C7F46}" type="pres">
      <dgm:prSet presAssocID="{0A78A003-7B35-4E6D-8A07-4A266B727008}" presName="hierChild3" presStyleCnt="0"/>
      <dgm:spPr/>
    </dgm:pt>
    <dgm:pt modelId="{DA76289D-BD9F-4DFA-9A2C-F7DAFFB6F5F4}" type="pres">
      <dgm:prSet presAssocID="{06BF7E37-2BE0-4968-AEE6-D8ACF7660C32}" presName="bgShapesFlow" presStyleCnt="0"/>
      <dgm:spPr/>
    </dgm:pt>
  </dgm:ptLst>
  <dgm:cxnLst>
    <dgm:cxn modelId="{C0F0A31E-A348-41CB-9EEC-C98A0037909E}" type="presOf" srcId="{06BF7E37-2BE0-4968-AEE6-D8ACF7660C32}" destId="{74093907-6B64-40FD-BE8B-D4D1BC283C96}" srcOrd="0" destOrd="0" presId="urn:microsoft.com/office/officeart/2005/8/layout/hierarchy5"/>
    <dgm:cxn modelId="{184C5A33-B630-4CE4-A298-2E8B7FAD3DB3}" type="presOf" srcId="{4A20A60B-A56D-4B71-999D-D267BD0B5C77}" destId="{CFD0ABF1-E4A8-48E7-A824-96A33E7F0B75}" srcOrd="1" destOrd="0" presId="urn:microsoft.com/office/officeart/2005/8/layout/hierarchy5"/>
    <dgm:cxn modelId="{9EC4B843-25C3-479A-A45A-94294888DAF1}" srcId="{6937217C-9DD8-40EB-8E4D-8AC842D5123B}" destId="{AFC43F6B-C0F9-4A88-A5D2-CA53667E247A}" srcOrd="0" destOrd="0" parTransId="{A2FC7C03-5F04-4516-9E32-38C2E5A03218}" sibTransId="{43AF4C4B-724A-4679-9045-7630629502AE}"/>
    <dgm:cxn modelId="{FB9FF965-5A6B-46A8-90DB-45C547904B84}" type="presOf" srcId="{4BF4452D-3A3F-4C3C-8C7A-E76795D7BC76}" destId="{1F83B00A-7F8C-4DB4-822D-1E7D501B8CE5}" srcOrd="0" destOrd="0" presId="urn:microsoft.com/office/officeart/2005/8/layout/hierarchy5"/>
    <dgm:cxn modelId="{81FD6E55-7E97-41D9-B223-71A442F901E1}" type="presOf" srcId="{4BF4452D-3A3F-4C3C-8C7A-E76795D7BC76}" destId="{58AA5822-3F8A-47D9-B0C7-475DCDB3F3E7}" srcOrd="1" destOrd="0" presId="urn:microsoft.com/office/officeart/2005/8/layout/hierarchy5"/>
    <dgm:cxn modelId="{F904A175-39CE-4781-AE3E-5C9772270528}" srcId="{6937217C-9DD8-40EB-8E4D-8AC842D5123B}" destId="{0A78A003-7B35-4E6D-8A07-4A266B727008}" srcOrd="3" destOrd="0" parTransId="{4A20A60B-A56D-4B71-999D-D267BD0B5C77}" sibTransId="{31C48ABD-71AF-4CEC-B901-45C2BF56C9D7}"/>
    <dgm:cxn modelId="{CC4A6556-17AD-456F-BFF8-7D64840DCEC5}" srcId="{06BF7E37-2BE0-4968-AEE6-D8ACF7660C32}" destId="{6937217C-9DD8-40EB-8E4D-8AC842D5123B}" srcOrd="0" destOrd="0" parTransId="{667D0879-4D2D-4333-87C5-60D0DD06EC4A}" sibTransId="{CBF2DAC7-5B31-400A-97F8-072428688E36}"/>
    <dgm:cxn modelId="{28DD9D79-93E1-4B86-92F0-C633D16EE27E}" type="presOf" srcId="{A2FC7C03-5F04-4516-9E32-38C2E5A03218}" destId="{0B445BFF-A41F-4383-A35A-B0620FA8C152}" srcOrd="0" destOrd="0" presId="urn:microsoft.com/office/officeart/2005/8/layout/hierarchy5"/>
    <dgm:cxn modelId="{C7F6858A-AB3E-4E9F-986B-5D2CFE62522B}" type="presOf" srcId="{5ECB274D-F0FE-48D0-9F8E-FA169F673F66}" destId="{4D8BF215-7ABD-4C52-8FD0-777612D9AF4D}" srcOrd="0" destOrd="0" presId="urn:microsoft.com/office/officeart/2005/8/layout/hierarchy5"/>
    <dgm:cxn modelId="{4864169D-0FC0-4EED-8509-6ADCB3A79C19}" type="presOf" srcId="{6937217C-9DD8-40EB-8E4D-8AC842D5123B}" destId="{3FD4E559-BF22-4A70-A034-99FCC9F64C5F}" srcOrd="0" destOrd="0" presId="urn:microsoft.com/office/officeart/2005/8/layout/hierarchy5"/>
    <dgm:cxn modelId="{737D75AC-13A4-462B-9632-3D3B4AE27552}" type="presOf" srcId="{AFC43F6B-C0F9-4A88-A5D2-CA53667E247A}" destId="{3A021523-46DB-4FA4-A17D-ECE0CF712896}" srcOrd="0" destOrd="0" presId="urn:microsoft.com/office/officeart/2005/8/layout/hierarchy5"/>
    <dgm:cxn modelId="{8284D7B4-B554-4843-8001-6E4FE0D91D2D}" type="presOf" srcId="{03ECA89C-3C72-41EA-8FB2-AF3BFF579C06}" destId="{61649016-0953-4596-BA22-FF0BC4C228EC}" srcOrd="1" destOrd="0" presId="urn:microsoft.com/office/officeart/2005/8/layout/hierarchy5"/>
    <dgm:cxn modelId="{2B9F17B6-D66F-43CC-9705-C2B4EB282B29}" srcId="{6937217C-9DD8-40EB-8E4D-8AC842D5123B}" destId="{5E5AAEFF-9133-4B0A-A211-486F50A10DC6}" srcOrd="2" destOrd="0" parTransId="{03ECA89C-3C72-41EA-8FB2-AF3BFF579C06}" sibTransId="{45D47EEC-BD45-485F-84B2-8833153C06A7}"/>
    <dgm:cxn modelId="{9F52D8BA-A18F-474C-8237-E84F28D1073C}" type="presOf" srcId="{5E5AAEFF-9133-4B0A-A211-486F50A10DC6}" destId="{12FC3A31-5E7E-4DE8-A961-656FC1D53142}" srcOrd="0" destOrd="0" presId="urn:microsoft.com/office/officeart/2005/8/layout/hierarchy5"/>
    <dgm:cxn modelId="{3D1F2AD4-AA63-4683-BDF9-DB87C7D35A9E}" type="presOf" srcId="{4A20A60B-A56D-4B71-999D-D267BD0B5C77}" destId="{57E37955-E0D7-47B2-99C8-2514313297F6}" srcOrd="0" destOrd="0" presId="urn:microsoft.com/office/officeart/2005/8/layout/hierarchy5"/>
    <dgm:cxn modelId="{934E7DDF-A5E1-428B-8A7A-316C5AFC67A2}" type="presOf" srcId="{0A78A003-7B35-4E6D-8A07-4A266B727008}" destId="{DB703343-4C82-4E04-8831-538B531D0AE9}" srcOrd="0" destOrd="0" presId="urn:microsoft.com/office/officeart/2005/8/layout/hierarchy5"/>
    <dgm:cxn modelId="{49D49DE1-2D31-4B80-B05A-65A42B74819A}" type="presOf" srcId="{03ECA89C-3C72-41EA-8FB2-AF3BFF579C06}" destId="{20B0596D-FC58-4A52-99F3-4F0F95CDEF50}" srcOrd="0" destOrd="0" presId="urn:microsoft.com/office/officeart/2005/8/layout/hierarchy5"/>
    <dgm:cxn modelId="{BFD253F2-9C8E-49EA-B030-A7DD59FA54EB}" srcId="{6937217C-9DD8-40EB-8E4D-8AC842D5123B}" destId="{5ECB274D-F0FE-48D0-9F8E-FA169F673F66}" srcOrd="1" destOrd="0" parTransId="{4BF4452D-3A3F-4C3C-8C7A-E76795D7BC76}" sibTransId="{974C9535-87CE-4DE3-839C-472ED76C5273}"/>
    <dgm:cxn modelId="{C86A14FD-5F5A-4EE0-8926-763539D6AC68}" type="presOf" srcId="{A2FC7C03-5F04-4516-9E32-38C2E5A03218}" destId="{F9B38A41-AD27-46E8-AF59-477D1B81C7F6}" srcOrd="1" destOrd="0" presId="urn:microsoft.com/office/officeart/2005/8/layout/hierarchy5"/>
    <dgm:cxn modelId="{F8C798C2-2216-421F-BAA0-BEF4DC259907}" type="presParOf" srcId="{74093907-6B64-40FD-BE8B-D4D1BC283C96}" destId="{7FE205CB-85A3-4FC8-9B75-61F5F6B69F75}" srcOrd="0" destOrd="0" presId="urn:microsoft.com/office/officeart/2005/8/layout/hierarchy5"/>
    <dgm:cxn modelId="{F24221E4-7FC3-4066-9ED3-8BAB308C4C2A}" type="presParOf" srcId="{7FE205CB-85A3-4FC8-9B75-61F5F6B69F75}" destId="{DFBC2982-0B71-4D91-8BC3-1FA6F4D30DC4}" srcOrd="0" destOrd="0" presId="urn:microsoft.com/office/officeart/2005/8/layout/hierarchy5"/>
    <dgm:cxn modelId="{26444BAD-3BC9-4C63-8697-9BB8544374F1}" type="presParOf" srcId="{DFBC2982-0B71-4D91-8BC3-1FA6F4D30DC4}" destId="{BBC64A56-765B-4F6C-98C8-7F8DB1899293}" srcOrd="0" destOrd="0" presId="urn:microsoft.com/office/officeart/2005/8/layout/hierarchy5"/>
    <dgm:cxn modelId="{73E015B2-2965-49A1-92D6-ADFC0105793D}" type="presParOf" srcId="{BBC64A56-765B-4F6C-98C8-7F8DB1899293}" destId="{3FD4E559-BF22-4A70-A034-99FCC9F64C5F}" srcOrd="0" destOrd="0" presId="urn:microsoft.com/office/officeart/2005/8/layout/hierarchy5"/>
    <dgm:cxn modelId="{7F897022-B43A-4130-A9BD-305DA9E728D8}" type="presParOf" srcId="{BBC64A56-765B-4F6C-98C8-7F8DB1899293}" destId="{074C4C24-06F3-4945-B983-1F6633DAA8EB}" srcOrd="1" destOrd="0" presId="urn:microsoft.com/office/officeart/2005/8/layout/hierarchy5"/>
    <dgm:cxn modelId="{E33CC8A1-5699-414C-8457-E40372D6E8FA}" type="presParOf" srcId="{074C4C24-06F3-4945-B983-1F6633DAA8EB}" destId="{0B445BFF-A41F-4383-A35A-B0620FA8C152}" srcOrd="0" destOrd="0" presId="urn:microsoft.com/office/officeart/2005/8/layout/hierarchy5"/>
    <dgm:cxn modelId="{1B17D339-F949-4B8C-96E8-CCD8DE9D7492}" type="presParOf" srcId="{0B445BFF-A41F-4383-A35A-B0620FA8C152}" destId="{F9B38A41-AD27-46E8-AF59-477D1B81C7F6}" srcOrd="0" destOrd="0" presId="urn:microsoft.com/office/officeart/2005/8/layout/hierarchy5"/>
    <dgm:cxn modelId="{3B599BEB-E092-4919-ACF7-6F4F0449FEAD}" type="presParOf" srcId="{074C4C24-06F3-4945-B983-1F6633DAA8EB}" destId="{DF1DF6B1-5B13-45AB-BA0A-FEF13E378CDA}" srcOrd="1" destOrd="0" presId="urn:microsoft.com/office/officeart/2005/8/layout/hierarchy5"/>
    <dgm:cxn modelId="{5BFE40E7-7430-49D7-B325-6EC3C15C5631}" type="presParOf" srcId="{DF1DF6B1-5B13-45AB-BA0A-FEF13E378CDA}" destId="{3A021523-46DB-4FA4-A17D-ECE0CF712896}" srcOrd="0" destOrd="0" presId="urn:microsoft.com/office/officeart/2005/8/layout/hierarchy5"/>
    <dgm:cxn modelId="{8F3670E9-ED16-4BAF-9F92-01B61AC73EC0}" type="presParOf" srcId="{DF1DF6B1-5B13-45AB-BA0A-FEF13E378CDA}" destId="{277E0C19-DB43-4123-9331-EB662D6D6A6A}" srcOrd="1" destOrd="0" presId="urn:microsoft.com/office/officeart/2005/8/layout/hierarchy5"/>
    <dgm:cxn modelId="{45F518DC-47A4-4565-8862-A930634A2F47}" type="presParOf" srcId="{074C4C24-06F3-4945-B983-1F6633DAA8EB}" destId="{1F83B00A-7F8C-4DB4-822D-1E7D501B8CE5}" srcOrd="2" destOrd="0" presId="urn:microsoft.com/office/officeart/2005/8/layout/hierarchy5"/>
    <dgm:cxn modelId="{4348F506-6798-4DDE-92E5-15629A79CC26}" type="presParOf" srcId="{1F83B00A-7F8C-4DB4-822D-1E7D501B8CE5}" destId="{58AA5822-3F8A-47D9-B0C7-475DCDB3F3E7}" srcOrd="0" destOrd="0" presId="urn:microsoft.com/office/officeart/2005/8/layout/hierarchy5"/>
    <dgm:cxn modelId="{C1FB0166-6BA4-4BCE-AE05-8187EE6C1F0B}" type="presParOf" srcId="{074C4C24-06F3-4945-B983-1F6633DAA8EB}" destId="{EC475A48-F42C-46D5-A5A1-2E22F361E077}" srcOrd="3" destOrd="0" presId="urn:microsoft.com/office/officeart/2005/8/layout/hierarchy5"/>
    <dgm:cxn modelId="{E8E1EDC0-3748-4158-95CA-895FB3AFFCE0}" type="presParOf" srcId="{EC475A48-F42C-46D5-A5A1-2E22F361E077}" destId="{4D8BF215-7ABD-4C52-8FD0-777612D9AF4D}" srcOrd="0" destOrd="0" presId="urn:microsoft.com/office/officeart/2005/8/layout/hierarchy5"/>
    <dgm:cxn modelId="{09B3AAF0-66EA-4F75-A6A3-354BFD45A34D}" type="presParOf" srcId="{EC475A48-F42C-46D5-A5A1-2E22F361E077}" destId="{D1B2C28C-563C-49B4-BFB3-FC965160FF72}" srcOrd="1" destOrd="0" presId="urn:microsoft.com/office/officeart/2005/8/layout/hierarchy5"/>
    <dgm:cxn modelId="{B834F298-3521-4650-87AD-017BD25838FF}" type="presParOf" srcId="{074C4C24-06F3-4945-B983-1F6633DAA8EB}" destId="{20B0596D-FC58-4A52-99F3-4F0F95CDEF50}" srcOrd="4" destOrd="0" presId="urn:microsoft.com/office/officeart/2005/8/layout/hierarchy5"/>
    <dgm:cxn modelId="{3C5BB472-30AA-4D87-9DE4-82956C1F5F75}" type="presParOf" srcId="{20B0596D-FC58-4A52-99F3-4F0F95CDEF50}" destId="{61649016-0953-4596-BA22-FF0BC4C228EC}" srcOrd="0" destOrd="0" presId="urn:microsoft.com/office/officeart/2005/8/layout/hierarchy5"/>
    <dgm:cxn modelId="{7F9CB31F-1070-40F4-9599-A34517E6B2E0}" type="presParOf" srcId="{074C4C24-06F3-4945-B983-1F6633DAA8EB}" destId="{30015C1E-6E53-40DF-B5CD-44B257ADC11F}" srcOrd="5" destOrd="0" presId="urn:microsoft.com/office/officeart/2005/8/layout/hierarchy5"/>
    <dgm:cxn modelId="{D29608D9-2D23-41FA-8737-DA93011748B0}" type="presParOf" srcId="{30015C1E-6E53-40DF-B5CD-44B257ADC11F}" destId="{12FC3A31-5E7E-4DE8-A961-656FC1D53142}" srcOrd="0" destOrd="0" presId="urn:microsoft.com/office/officeart/2005/8/layout/hierarchy5"/>
    <dgm:cxn modelId="{654723E7-A900-487C-B62D-745A00B31B0F}" type="presParOf" srcId="{30015C1E-6E53-40DF-B5CD-44B257ADC11F}" destId="{F486F819-CD44-4524-BF64-553B912F31D1}" srcOrd="1" destOrd="0" presId="urn:microsoft.com/office/officeart/2005/8/layout/hierarchy5"/>
    <dgm:cxn modelId="{D1BDFD2B-56C8-49DB-9344-D07F51FF4FE9}" type="presParOf" srcId="{074C4C24-06F3-4945-B983-1F6633DAA8EB}" destId="{57E37955-E0D7-47B2-99C8-2514313297F6}" srcOrd="6" destOrd="0" presId="urn:microsoft.com/office/officeart/2005/8/layout/hierarchy5"/>
    <dgm:cxn modelId="{FE3D41A3-FF9B-4306-AF27-BC4CFB1261E0}" type="presParOf" srcId="{57E37955-E0D7-47B2-99C8-2514313297F6}" destId="{CFD0ABF1-E4A8-48E7-A824-96A33E7F0B75}" srcOrd="0" destOrd="0" presId="urn:microsoft.com/office/officeart/2005/8/layout/hierarchy5"/>
    <dgm:cxn modelId="{44D8A1C5-AC69-45D1-9BF5-733FA94FAE2E}" type="presParOf" srcId="{074C4C24-06F3-4945-B983-1F6633DAA8EB}" destId="{66D1DD37-4CF9-4368-8C90-90BE2169C7E8}" srcOrd="7" destOrd="0" presId="urn:microsoft.com/office/officeart/2005/8/layout/hierarchy5"/>
    <dgm:cxn modelId="{2C32E1BC-228A-4525-9B2F-5B674A60FCD9}" type="presParOf" srcId="{66D1DD37-4CF9-4368-8C90-90BE2169C7E8}" destId="{DB703343-4C82-4E04-8831-538B531D0AE9}" srcOrd="0" destOrd="0" presId="urn:microsoft.com/office/officeart/2005/8/layout/hierarchy5"/>
    <dgm:cxn modelId="{537172D4-8771-4473-83B9-AEBA01FD3A6C}" type="presParOf" srcId="{66D1DD37-4CF9-4368-8C90-90BE2169C7E8}" destId="{73D173FA-C762-48F7-AE40-39EE741C7F46}" srcOrd="1" destOrd="0" presId="urn:microsoft.com/office/officeart/2005/8/layout/hierarchy5"/>
    <dgm:cxn modelId="{27B9DD2F-8C5A-4AE9-BA0C-610CAA72D52F}" type="presParOf" srcId="{74093907-6B64-40FD-BE8B-D4D1BC283C96}" destId="{DA76289D-BD9F-4DFA-9A2C-F7DAFFB6F5F4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D0683-1F7E-425F-BD63-D6091764909D}">
      <dsp:nvSpPr>
        <dsp:cNvPr id="0" name=""/>
        <dsp:cNvSpPr/>
      </dsp:nvSpPr>
      <dsp:spPr>
        <a:xfrm>
          <a:off x="3391475" y="2415624"/>
          <a:ext cx="4506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0639" y="4572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3605529" y="2450078"/>
        <a:ext cx="22531" cy="22531"/>
      </dsp:txXfrm>
    </dsp:sp>
    <dsp:sp modelId="{41A91DA3-6C56-43EB-9E8E-AC72D40A6D29}">
      <dsp:nvSpPr>
        <dsp:cNvPr id="0" name=""/>
        <dsp:cNvSpPr/>
      </dsp:nvSpPr>
      <dsp:spPr>
        <a:xfrm>
          <a:off x="687636" y="2032000"/>
          <a:ext cx="450639" cy="42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5319" y="0"/>
              </a:lnTo>
              <a:lnTo>
                <a:pt x="225319" y="429344"/>
              </a:lnTo>
              <a:lnTo>
                <a:pt x="450639" y="42934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897395" y="2231111"/>
        <a:ext cx="31121" cy="31121"/>
      </dsp:txXfrm>
    </dsp:sp>
    <dsp:sp modelId="{76F0030F-1371-44FC-931B-24326952345A}">
      <dsp:nvSpPr>
        <dsp:cNvPr id="0" name=""/>
        <dsp:cNvSpPr/>
      </dsp:nvSpPr>
      <dsp:spPr>
        <a:xfrm>
          <a:off x="3391475" y="1556935"/>
          <a:ext cx="4506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0639" y="4572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3605529" y="1591389"/>
        <a:ext cx="22531" cy="22531"/>
      </dsp:txXfrm>
    </dsp:sp>
    <dsp:sp modelId="{B8E59340-1A97-4D2C-80F8-3F554A50FACE}">
      <dsp:nvSpPr>
        <dsp:cNvPr id="0" name=""/>
        <dsp:cNvSpPr/>
      </dsp:nvSpPr>
      <dsp:spPr>
        <a:xfrm>
          <a:off x="687636" y="1602655"/>
          <a:ext cx="450639" cy="429344"/>
        </a:xfrm>
        <a:custGeom>
          <a:avLst/>
          <a:gdLst/>
          <a:ahLst/>
          <a:cxnLst/>
          <a:rect l="0" t="0" r="0" b="0"/>
          <a:pathLst>
            <a:path>
              <a:moveTo>
                <a:pt x="0" y="429344"/>
              </a:moveTo>
              <a:lnTo>
                <a:pt x="225319" y="429344"/>
              </a:lnTo>
              <a:lnTo>
                <a:pt x="225319" y="0"/>
              </a:lnTo>
              <a:lnTo>
                <a:pt x="450639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897395" y="1801767"/>
        <a:ext cx="31121" cy="31121"/>
      </dsp:txXfrm>
    </dsp:sp>
    <dsp:sp modelId="{49A70F0A-A90E-467D-8C5D-E2B1D7D58328}">
      <dsp:nvSpPr>
        <dsp:cNvPr id="0" name=""/>
        <dsp:cNvSpPr/>
      </dsp:nvSpPr>
      <dsp:spPr>
        <a:xfrm rot="16200000">
          <a:off x="-1463604" y="1688524"/>
          <a:ext cx="3615531" cy="6869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100" kern="1200" dirty="0"/>
            <a:t>NUMER SYSTEM</a:t>
          </a:r>
        </a:p>
      </dsp:txBody>
      <dsp:txXfrm>
        <a:off x="-1463604" y="1688524"/>
        <a:ext cx="3615531" cy="686950"/>
      </dsp:txXfrm>
    </dsp:sp>
    <dsp:sp modelId="{110B9EE5-B86C-4B21-9CD5-413B19D88F71}">
      <dsp:nvSpPr>
        <dsp:cNvPr id="0" name=""/>
        <dsp:cNvSpPr/>
      </dsp:nvSpPr>
      <dsp:spPr>
        <a:xfrm>
          <a:off x="1138276" y="1259180"/>
          <a:ext cx="2253199" cy="6869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NATURAL NUMBER	</a:t>
          </a:r>
        </a:p>
      </dsp:txBody>
      <dsp:txXfrm>
        <a:off x="1138276" y="1259180"/>
        <a:ext cx="2253199" cy="686950"/>
      </dsp:txXfrm>
    </dsp:sp>
    <dsp:sp modelId="{B4BEA193-063D-468A-B46A-4D9745AEBB73}">
      <dsp:nvSpPr>
        <dsp:cNvPr id="0" name=""/>
        <dsp:cNvSpPr/>
      </dsp:nvSpPr>
      <dsp:spPr>
        <a:xfrm>
          <a:off x="3842115" y="1259180"/>
          <a:ext cx="2253199" cy="6869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{1, 2, 3, 4…}</a:t>
          </a:r>
        </a:p>
      </dsp:txBody>
      <dsp:txXfrm>
        <a:off x="3842115" y="1259180"/>
        <a:ext cx="2253199" cy="686950"/>
      </dsp:txXfrm>
    </dsp:sp>
    <dsp:sp modelId="{D3CAC0C0-1596-4B4A-AF99-04C866945EE6}">
      <dsp:nvSpPr>
        <dsp:cNvPr id="0" name=""/>
        <dsp:cNvSpPr/>
      </dsp:nvSpPr>
      <dsp:spPr>
        <a:xfrm>
          <a:off x="1138276" y="2117868"/>
          <a:ext cx="2253199" cy="6869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WHOLE NUMBER</a:t>
          </a:r>
        </a:p>
      </dsp:txBody>
      <dsp:txXfrm>
        <a:off x="1138276" y="2117868"/>
        <a:ext cx="2253199" cy="686950"/>
      </dsp:txXfrm>
    </dsp:sp>
    <dsp:sp modelId="{55E693E7-DFA8-43D3-8FD0-AAAAD28BFCA7}">
      <dsp:nvSpPr>
        <dsp:cNvPr id="0" name=""/>
        <dsp:cNvSpPr/>
      </dsp:nvSpPr>
      <dsp:spPr>
        <a:xfrm>
          <a:off x="3842115" y="2117868"/>
          <a:ext cx="2253199" cy="6869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{0,1,2,3,4…}</a:t>
          </a:r>
        </a:p>
      </dsp:txBody>
      <dsp:txXfrm>
        <a:off x="3842115" y="2117868"/>
        <a:ext cx="2253199" cy="6869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D4E559-BF22-4A70-A034-99FCC9F64C5F}">
      <dsp:nvSpPr>
        <dsp:cNvPr id="0" name=""/>
        <dsp:cNvSpPr/>
      </dsp:nvSpPr>
      <dsp:spPr>
        <a:xfrm>
          <a:off x="499490" y="2111739"/>
          <a:ext cx="2456843" cy="12284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 OPERATION OF WHOLE NUMBER</a:t>
          </a:r>
        </a:p>
      </dsp:txBody>
      <dsp:txXfrm>
        <a:off x="535469" y="2147718"/>
        <a:ext cx="2384885" cy="1156463"/>
      </dsp:txXfrm>
    </dsp:sp>
    <dsp:sp modelId="{0B445BFF-A41F-4383-A35A-B0620FA8C152}">
      <dsp:nvSpPr>
        <dsp:cNvPr id="0" name=""/>
        <dsp:cNvSpPr/>
      </dsp:nvSpPr>
      <dsp:spPr>
        <a:xfrm rot="18580442">
          <a:off x="2460626" y="1650533"/>
          <a:ext cx="274189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741892" y="2021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000" kern="1200"/>
        </a:p>
      </dsp:txBody>
      <dsp:txXfrm>
        <a:off x="3763025" y="1602200"/>
        <a:ext cx="137094" cy="137094"/>
      </dsp:txXfrm>
    </dsp:sp>
    <dsp:sp modelId="{3A021523-46DB-4FA4-A17D-ECE0CF712896}">
      <dsp:nvSpPr>
        <dsp:cNvPr id="0" name=""/>
        <dsp:cNvSpPr/>
      </dsp:nvSpPr>
      <dsp:spPr>
        <a:xfrm>
          <a:off x="4706810" y="1335"/>
          <a:ext cx="2456843" cy="12284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ADDITION</a:t>
          </a:r>
        </a:p>
      </dsp:txBody>
      <dsp:txXfrm>
        <a:off x="4742789" y="37314"/>
        <a:ext cx="2384885" cy="1156463"/>
      </dsp:txXfrm>
    </dsp:sp>
    <dsp:sp modelId="{1F83B00A-7F8C-4DB4-822D-1E7D501B8CE5}">
      <dsp:nvSpPr>
        <dsp:cNvPr id="0" name=""/>
        <dsp:cNvSpPr/>
      </dsp:nvSpPr>
      <dsp:spPr>
        <a:xfrm rot="20296102">
          <a:off x="2889370" y="2356875"/>
          <a:ext cx="188440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884404" y="2021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700" kern="1200"/>
        </a:p>
      </dsp:txBody>
      <dsp:txXfrm>
        <a:off x="3784462" y="2329980"/>
        <a:ext cx="94220" cy="94220"/>
      </dsp:txXfrm>
    </dsp:sp>
    <dsp:sp modelId="{4D8BF215-7ABD-4C52-8FD0-777612D9AF4D}">
      <dsp:nvSpPr>
        <dsp:cNvPr id="0" name=""/>
        <dsp:cNvSpPr/>
      </dsp:nvSpPr>
      <dsp:spPr>
        <a:xfrm>
          <a:off x="4706810" y="1414020"/>
          <a:ext cx="2456843" cy="12284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SUBTRACTION</a:t>
          </a:r>
        </a:p>
      </dsp:txBody>
      <dsp:txXfrm>
        <a:off x="4742789" y="1449999"/>
        <a:ext cx="2384885" cy="1156463"/>
      </dsp:txXfrm>
    </dsp:sp>
    <dsp:sp modelId="{20B0596D-FC58-4A52-99F3-4F0F95CDEF50}">
      <dsp:nvSpPr>
        <dsp:cNvPr id="0" name=""/>
        <dsp:cNvSpPr/>
      </dsp:nvSpPr>
      <dsp:spPr>
        <a:xfrm rot="1333027">
          <a:off x="2886143" y="3063218"/>
          <a:ext cx="189085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890857" y="2021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700" kern="1200"/>
        </a:p>
      </dsp:txBody>
      <dsp:txXfrm>
        <a:off x="3784301" y="3036161"/>
        <a:ext cx="94542" cy="94542"/>
      </dsp:txXfrm>
    </dsp:sp>
    <dsp:sp modelId="{12FC3A31-5E7E-4DE8-A961-656FC1D53142}">
      <dsp:nvSpPr>
        <dsp:cNvPr id="0" name=""/>
        <dsp:cNvSpPr/>
      </dsp:nvSpPr>
      <dsp:spPr>
        <a:xfrm>
          <a:off x="4706810" y="2826705"/>
          <a:ext cx="2456843" cy="12284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MULTIPLICATION</a:t>
          </a:r>
        </a:p>
      </dsp:txBody>
      <dsp:txXfrm>
        <a:off x="4742789" y="2862684"/>
        <a:ext cx="2384885" cy="1156463"/>
      </dsp:txXfrm>
    </dsp:sp>
    <dsp:sp modelId="{57E37955-E0D7-47B2-99C8-2514313297F6}">
      <dsp:nvSpPr>
        <dsp:cNvPr id="0" name=""/>
        <dsp:cNvSpPr/>
      </dsp:nvSpPr>
      <dsp:spPr>
        <a:xfrm rot="3033296">
          <a:off x="2453978" y="3769560"/>
          <a:ext cx="275518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755188" y="2021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000" kern="1200"/>
        </a:p>
      </dsp:txBody>
      <dsp:txXfrm>
        <a:off x="3762692" y="3720895"/>
        <a:ext cx="137759" cy="137759"/>
      </dsp:txXfrm>
    </dsp:sp>
    <dsp:sp modelId="{DB703343-4C82-4E04-8831-538B531D0AE9}">
      <dsp:nvSpPr>
        <dsp:cNvPr id="0" name=""/>
        <dsp:cNvSpPr/>
      </dsp:nvSpPr>
      <dsp:spPr>
        <a:xfrm>
          <a:off x="4706810" y="4239390"/>
          <a:ext cx="2456843" cy="12284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DIVISION</a:t>
          </a:r>
        </a:p>
      </dsp:txBody>
      <dsp:txXfrm>
        <a:off x="4742789" y="4275369"/>
        <a:ext cx="2384885" cy="11564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34590668-C9C3-410F-B8F6-074286316F72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D1A5272-4006-4561-9FF2-8261A479CDFB}"/>
                </a:ext>
              </a:extLst>
            </p:cNvPr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C3A5D0E-998F-4195-A942-D9D687C56756}"/>
                </a:ext>
              </a:extLst>
            </p:cNvPr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F0891996-5D0B-4129-939F-402EFA3DA73F}"/>
                </a:ext>
              </a:extLst>
            </p:cNvPr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102939EB-1EA7-4119-9F75-2B70362001AC}"/>
                </a:ext>
              </a:extLst>
            </p:cNvPr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E07130A1-9C1A-4C56-B7A8-0B14D376D383}"/>
                </a:ext>
              </a:extLst>
            </p:cNvPr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DE90E5EC-69E9-43C1-841D-486BAC63DD64}"/>
                </a:ext>
              </a:extLst>
            </p:cNvPr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97CF4DB9-DCA0-421B-93BF-D8EA80F255DF}"/>
                </a:ext>
              </a:extLst>
            </p:cNvPr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B9E1861C-4BCF-450A-B384-461B9B306F65}"/>
                </a:ext>
              </a:extLst>
            </p:cNvPr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37CE14B-A159-4FF2-B3EC-1404BD5E231A}"/>
                </a:ext>
              </a:extLst>
            </p:cNvPr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8E9A079A-0B38-4976-BE08-22F50C5192F8}"/>
                </a:ext>
              </a:extLst>
            </p:cNvPr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57608EE-A82E-4E94-9443-D7D3E0680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4DCC8-8DF7-4475-8444-3BE73740C422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8DAACDC-0F72-42F6-964F-585A617E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40FA1FC-B7DB-49D5-91C0-EF2C06B43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17E7F-5F28-4023-B89D-5ED0ED5D70D7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74777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3CDA8-9AB1-4DC5-BDAC-55898CE5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C2D80-FC26-4397-B314-60712EDEEFE7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73B55-A6BC-4F30-B7A3-2FD504AF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38C00-EC73-42CE-A740-E4DF54376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6BC66-DCE8-4E24-99BF-221B017D5B9A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497278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1E2B08-2298-49A8-86E3-23E9CA37C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defRPr/>
            </a:pPr>
            <a:r>
              <a:rPr lang="en-US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8EF8FB-503F-4278-8721-47C7B30F2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defRPr/>
            </a:pPr>
            <a:r>
              <a:rPr lang="en-US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05981E3-0BCB-4EE4-B6EA-99887FEB98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19059-9E40-4D2E-9840-AD4DC1F19A09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89C0214-D961-42E2-9036-84E445E390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8AD683-89F3-47AE-9B57-68A7064952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98AEBA6-FAE4-43C8-BD52-22A7D6336D92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4169080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13701-BF3E-433E-A023-4D0D6F6DC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B7579-07EE-4AE6-8931-4ADCA0042522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8E84C-EDE8-4F4A-ACBB-6318FF20E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3797D-DE1C-4B0F-AF99-B26F9C275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E41E9-080D-43CB-BA65-ED3C7CB9B05B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458377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C085EF-4916-479D-9964-E7E64E632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defRPr/>
            </a:pPr>
            <a:r>
              <a:rPr lang="en-US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4C91D3-7C33-4B03-9F3C-77733BE81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defRPr/>
            </a:pPr>
            <a:r>
              <a:rPr lang="en-US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D78AF99-3ED0-4FEE-9C17-6942B6F0942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99015-0A93-4D4F-B7A9-AC357403F3B2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8481DB-15B3-4274-B267-9F13A13053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BA8DA2-53C2-4A16-BD88-17B13291157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A6955C8-7B6B-4B48-B02D-41B4AF3010C0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094461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5C55FC-B144-4AEA-AE44-DA8D604358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BC8E3-5D7E-419F-89B5-BE6F9D3F98DC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900B77-BD26-45B0-A789-2C5A077B6C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24EDB5-8D46-4484-B4F2-E363E7A23E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ACD5960-38D9-4998-92FC-EBA7973A0835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493851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80CE1-0421-4FA2-AB0E-AE3A97628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68E7E-CCC6-4418-9737-195316C63C62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CCA0D-740F-4DB2-A2EB-1083AEFD3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7171D-09D0-4A65-AD32-F7B4B26D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5D678-A024-4AD6-BA66-71B941D42B0F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831243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8BE2A-3177-4E13-AA26-650C2B5A8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58554-C9CD-42C6-AF8B-511F3E7DF9D4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6E553-E6FB-40E1-A9EF-2A2A4BC1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257D1-5389-497E-AE74-13318A82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119BD-310C-4FC0-92E6-A60C6F226589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87421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A85A1-EBB1-4B5F-BB6B-148B7436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3F3DF-220E-42F7-A62B-BB4705F92CC6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4A5CA-4E81-46AF-AF4B-F1B458A75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05466-ED05-4E73-9C50-6872794E0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D0DE5-67E3-4EDC-ADC5-B66E834B7B0B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93552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C1107-10FA-4E42-AD96-29E9CC57D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767B8-B32F-4E81-BEE4-B3FE170BF5C1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E5832-B2AD-4959-A03E-7B51F745B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40605-6FE3-4E08-937B-967DF88D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06AD5-597B-4E73-BA47-1A576013C4F4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96131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9E0EC9-2E7B-4A82-9A52-86C16265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6466D-218C-48EB-88C8-C3A9828A9B9A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33D9E1-6945-4A49-B2FB-BA99152C5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CC000F-326C-452E-9063-ABB9B7D2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0A5B3-26E6-4BE4-8894-C8F6B0EB4FA8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95105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21D4AF-44E5-4798-921D-FB771DD09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7412-AD79-4BE7-B467-7E038734FBBC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A61B92D-F771-40B9-B296-ACFC49B75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54A47C-21DE-4C0A-BD0A-409E7FA2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11320-28D9-4A72-AB7A-8E8D343DEDB1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81407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87AF2DF-1921-4075-9BFF-D2CAD9C55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40CFC-1B48-47EC-ACFC-2608DB02F685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4F9593-3E9B-4B88-817B-DFD7BFBD4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2BC42F4-7323-4F89-AD26-77BEDBB47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5630A-8B09-41D3-A120-163F66555DB0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4110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F1D714F-25AF-4755-8E50-85B1A9739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3FBF4-B3EC-4D7A-9EF5-30AFECCC3CCA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F79E52A-B398-4BE6-BFF9-8EF152D87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9234E39-AEAC-4E6A-B06F-16E747AC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56396-1BFA-44B9-8EF1-1D4A970616F7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51106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871FCE-2363-4196-BE99-038E9FC9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A1DF0-9173-4F1C-B7E9-4BA737816F84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43D605-F3CC-4F38-AF11-77C14D482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4766E3-6E38-401B-A3D8-A75306FE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66D3D-1B56-4DE1-B2AB-EC4FAC7C094C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769266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6989A4-F5E0-40EF-95DE-652B74BF3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72A96-9EB1-423C-B4F5-9D78475F3E1D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D2F22DC-F53F-4D32-B700-C296B8957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7B98F5-255E-4D93-82AA-8B0375046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83BF7-6785-4C45-8360-07C27E84AE86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56891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>
            <a:extLst>
              <a:ext uri="{FF2B5EF4-FFF2-40B4-BE49-F238E27FC236}">
                <a16:creationId xmlns:a16="http://schemas.microsoft.com/office/drawing/2014/main" id="{0AA8C5AB-BE82-4033-B8B3-9139BDF54C4A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B8A2E93-2919-4C0E-A169-4FB71AFE3E60}"/>
                </a:ext>
              </a:extLst>
            </p:cNvPr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1DCDEC6-50CF-46FB-BC2B-FCFBA0059022}"/>
                </a:ext>
              </a:extLst>
            </p:cNvPr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41099BD-4C7B-4FFA-9DE9-EF8875D488BC}"/>
                </a:ext>
              </a:extLst>
            </p:cNvPr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7C6487E-D358-4EBE-9D33-94C556D85F23}"/>
                </a:ext>
              </a:extLst>
            </p:cNvPr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8104FFB-11C8-4AF7-9B63-6614FBF4542F}"/>
                </a:ext>
              </a:extLst>
            </p:cNvPr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1F8884-E013-4ED2-AA90-8BFC74C69782}"/>
                </a:ext>
              </a:extLst>
            </p:cNvPr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6495EEA-2C2C-4B3C-AB4A-53C97C48BC1E}"/>
                </a:ext>
              </a:extLst>
            </p:cNvPr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DFF4663-1A36-4790-85E0-CC58D2ABF1F4}"/>
                </a:ext>
              </a:extLst>
            </p:cNvPr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0C055E1-AD6D-4F36-A03D-00166CFE8091}"/>
                </a:ext>
              </a:extLst>
            </p:cNvPr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772197D-76C8-4EBD-AE2C-0F1BF1C67588}"/>
                </a:ext>
              </a:extLst>
            </p:cNvPr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D4D055D8-1BC9-4D1A-8637-B3EE3BCD9A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FAE8BFD2-869D-408D-9D8B-7CB5F53475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88249-8094-45B6-9718-ED532CBD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DE76922-BD6B-40D1-90E7-0A293300E258}" type="datetimeFigureOut">
              <a:rPr lang="en-IN"/>
              <a:pPr>
                <a:defRPr/>
              </a:pPr>
              <a:t>20-04-2020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8608C-02F6-4591-9334-C76E5928C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36270-4E39-49F5-B014-F70711818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3B51D7D-B8F9-4D03-9695-E76477034BB4}" type="slidenum">
              <a:rPr lang="en-IN" altLang="en-US"/>
              <a:pPr/>
              <a:t>‹#›</a:t>
            </a:fld>
            <a:endParaRPr lang="en-I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5" r:id="rId11"/>
    <p:sldLayoutId id="2147484170" r:id="rId12"/>
    <p:sldLayoutId id="2147484176" r:id="rId13"/>
    <p:sldLayoutId id="2147484171" r:id="rId14"/>
    <p:sldLayoutId id="2147484172" r:id="rId15"/>
    <p:sldLayoutId id="2147484173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>
            <a:extLst>
              <a:ext uri="{FF2B5EF4-FFF2-40B4-BE49-F238E27FC236}">
                <a16:creationId xmlns:a16="http://schemas.microsoft.com/office/drawing/2014/main" id="{3F1AB3A8-2E35-49F8-9FDE-CE6ABA908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81" y="716323"/>
            <a:ext cx="774223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NATURAL NUMBERS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AND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WHOLE NUMBERS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40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STD-VI</a:t>
            </a:r>
            <a:r>
              <a:rPr lang="en-US" altLang="en-US" sz="4000" b="1" dirty="0">
                <a:solidFill>
                  <a:srgbClr val="002060"/>
                </a:solidFill>
              </a:rPr>
              <a:t>          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D0568-8F64-4377-9E91-A2131C8667CC}"/>
              </a:ext>
            </a:extLst>
          </p:cNvPr>
          <p:cNvSpPr/>
          <p:nvPr/>
        </p:nvSpPr>
        <p:spPr>
          <a:xfrm>
            <a:off x="383981" y="4462216"/>
            <a:ext cx="6781419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Prepared by:</a:t>
            </a:r>
          </a:p>
          <a:p>
            <a:pPr eaLnBrk="1" hangingPunct="1">
              <a:defRPr/>
            </a:pPr>
            <a:r>
              <a:rPr lang="en-US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Mr. </a:t>
            </a:r>
            <a:r>
              <a:rPr lang="en-US" alt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Harihar</a:t>
            </a:r>
            <a:r>
              <a:rPr lang="en-US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Satapathy</a:t>
            </a:r>
          </a:p>
          <a:p>
            <a:pPr eaLnBrk="1" hangingPunct="1">
              <a:defRPr/>
            </a:pPr>
            <a:r>
              <a:rPr lang="en-US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DAV INSTITUTIONS ODISHA ZONE -1</a:t>
            </a:r>
          </a:p>
          <a:p>
            <a:pPr eaLnBrk="1" hangingPunct="1">
              <a:defRPr/>
            </a:pPr>
            <a:r>
              <a:rPr lang="en-US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DAV PUBLIC SCHOOL, KALINGA NAGAR, BBSR</a:t>
            </a:r>
            <a:endParaRPr lang="en-IN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>
            <a:extLst>
              <a:ext uri="{FF2B5EF4-FFF2-40B4-BE49-F238E27FC236}">
                <a16:creationId xmlns:a16="http://schemas.microsoft.com/office/drawing/2014/main" id="{C9B5E158-6D5B-4E62-901C-8F8CC1D30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476250"/>
            <a:ext cx="82613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u="sng">
                <a:solidFill>
                  <a:srgbClr val="FF0000"/>
                </a:solidFill>
              </a:rPr>
              <a:t>Representation of whole numbers on number line</a:t>
            </a:r>
            <a:r>
              <a:rPr lang="en-US" altLang="en-US" sz="2800" u="sng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FDA2C-8F22-423A-ABFB-5EBF45A4B5DB}"/>
              </a:ext>
            </a:extLst>
          </p:cNvPr>
          <p:cNvSpPr txBox="1"/>
          <p:nvPr/>
        </p:nvSpPr>
        <p:spPr>
          <a:xfrm>
            <a:off x="317500" y="1831975"/>
            <a:ext cx="74453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Represent the following on the number line</a:t>
            </a:r>
          </a:p>
          <a:p>
            <a:pPr marL="300038" indent="-30003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romanLcParenBoth"/>
              <a:defRPr/>
            </a:pPr>
            <a:r>
              <a:rPr lang="en-US" sz="2400" dirty="0">
                <a:latin typeface="+mn-lt"/>
              </a:rPr>
              <a:t>7				(ii) 9			(iii) 12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n-lt"/>
            </a:endParaRPr>
          </a:p>
        </p:txBody>
      </p:sp>
      <p:pic>
        <p:nvPicPr>
          <p:cNvPr id="8196" name="Picture 5">
            <a:extLst>
              <a:ext uri="{FF2B5EF4-FFF2-40B4-BE49-F238E27FC236}">
                <a16:creationId xmlns:a16="http://schemas.microsoft.com/office/drawing/2014/main" id="{6BFFCBCB-6720-4F7F-BA8D-93C06C855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3133725"/>
            <a:ext cx="74453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6">
            <a:extLst>
              <a:ext uri="{FF2B5EF4-FFF2-40B4-BE49-F238E27FC236}">
                <a16:creationId xmlns:a16="http://schemas.microsoft.com/office/drawing/2014/main" id="{286830BA-2583-480D-8F3E-2F1DB4872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4243388"/>
            <a:ext cx="80613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Point  “A” represents 7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Point  “B” represents 9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Point  “C” represents 12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2F8C6059-E352-46FC-A9E8-4637D303A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431800"/>
            <a:ext cx="7812088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b="1" u="sng">
                <a:solidFill>
                  <a:srgbClr val="FF0000"/>
                </a:solidFill>
              </a:rPr>
              <a:t>SUCCESSOR AND PREDECESSOR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700" b="1" u="sng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chemeClr val="tx1"/>
                </a:solidFill>
              </a:rPr>
              <a:t>One (1) more than any whole number is called successor of the whole number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chemeClr val="tx1"/>
                </a:solidFill>
              </a:rPr>
              <a:t>One (1) less than any whole number is called predecessor </a:t>
            </a:r>
            <a:r>
              <a:rPr lang="en-US" altLang="en-US" sz="2400">
                <a:solidFill>
                  <a:schemeClr val="tx1"/>
                </a:solidFill>
              </a:rPr>
              <a:t>of the whole number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    9999       +      1     =   10000  (successor of 9999)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   1000         –     1      =    999    (Predecessor of 1000)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Similarly, Successor of 5689 = 5689 + 1 = 5690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Predecessor of 5689 = 5689 – 1 = 5688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864EDF-FC7E-4447-BBEE-757D6B113285}"/>
              </a:ext>
            </a:extLst>
          </p:cNvPr>
          <p:cNvSpPr txBox="1"/>
          <p:nvPr/>
        </p:nvSpPr>
        <p:spPr>
          <a:xfrm>
            <a:off x="128588" y="1085850"/>
            <a:ext cx="7524750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1350" dirty="0">
              <a:latin typeface="+mn-lt"/>
            </a:endParaRPr>
          </a:p>
        </p:txBody>
      </p:sp>
      <p:sp>
        <p:nvSpPr>
          <p:cNvPr id="16387" name="Title 3">
            <a:extLst>
              <a:ext uri="{FF2B5EF4-FFF2-40B4-BE49-F238E27FC236}">
                <a16:creationId xmlns:a16="http://schemas.microsoft.com/office/drawing/2014/main" id="{39C41898-784A-4F6A-86BE-FE788414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215900"/>
            <a:ext cx="8431212" cy="706438"/>
          </a:xfrm>
        </p:spPr>
        <p:txBody>
          <a:bodyPr/>
          <a:lstStyle/>
          <a:p>
            <a:pPr eaLnBrk="1" hangingPunct="1"/>
            <a:r>
              <a:rPr lang="en-IN" altLang="en-US" b="1" u="sng">
                <a:solidFill>
                  <a:srgbClr val="0070C0"/>
                </a:solidFill>
              </a:rPr>
              <a:t>OPERATION ON WHOLE NUMBERS</a:t>
            </a:r>
            <a:br>
              <a:rPr lang="en-IN" altLang="en-US" b="1">
                <a:solidFill>
                  <a:srgbClr val="0070C0"/>
                </a:solidFill>
              </a:rPr>
            </a:br>
            <a:endParaRPr lang="en-IN" altLang="en-US">
              <a:solidFill>
                <a:srgbClr val="0070C0"/>
              </a:solidFill>
            </a:endParaRPr>
          </a:p>
        </p:txBody>
      </p:sp>
      <p:sp>
        <p:nvSpPr>
          <p:cNvPr id="16389" name="TextBox 5">
            <a:extLst>
              <a:ext uri="{FF2B5EF4-FFF2-40B4-BE49-F238E27FC236}">
                <a16:creationId xmlns:a16="http://schemas.microsoft.com/office/drawing/2014/main" id="{AC480A67-F5D5-44F9-A4AF-53027DAB1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922338"/>
            <a:ext cx="6599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800" b="1" u="sng">
                <a:solidFill>
                  <a:srgbClr val="FF0000"/>
                </a:solidFill>
              </a:rPr>
              <a:t>Addition of whole numbers (Activity)</a:t>
            </a:r>
            <a:endParaRPr lang="en-IN" altLang="en-US" sz="2800">
              <a:solidFill>
                <a:schemeClr val="tx1"/>
              </a:solidFill>
            </a:endParaRPr>
          </a:p>
        </p:txBody>
      </p:sp>
      <p:pic>
        <p:nvPicPr>
          <p:cNvPr id="4" name="VID-20200420-WA0177">
            <a:hlinkClick r:id="" action="ppaction://media"/>
            <a:extLst>
              <a:ext uri="{FF2B5EF4-FFF2-40B4-BE49-F238E27FC236}">
                <a16:creationId xmlns:a16="http://schemas.microsoft.com/office/drawing/2014/main" id="{E303F382-4BE0-444A-81A9-74ECED5671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912" y="935038"/>
            <a:ext cx="8576297" cy="5266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503930-9608-481A-BF8B-77217F463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376238"/>
            <a:ext cx="81534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800" b="1" u="sng">
                <a:solidFill>
                  <a:srgbClr val="FF0000"/>
                </a:solidFill>
              </a:rPr>
              <a:t>Property 1 (closure property):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800" b="1">
                <a:solidFill>
                  <a:schemeClr val="tx1"/>
                </a:solidFill>
              </a:rPr>
              <a:t>The sum of two whole number is again a whole number.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800" b="1">
                <a:solidFill>
                  <a:srgbClr val="00B0F0"/>
                </a:solidFill>
              </a:rPr>
              <a:t>Example –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800" b="1">
                <a:solidFill>
                  <a:schemeClr val="tx1"/>
                </a:solidFill>
              </a:rPr>
              <a:t>3+9=12 (Whole number)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IN" altLang="en-US" sz="2800" b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IN" altLang="en-US" sz="2800" b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800" b="1" u="sng">
                <a:solidFill>
                  <a:srgbClr val="FF0000"/>
                </a:solidFill>
              </a:rPr>
              <a:t>Property 2 (Commutative Property)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800" b="1">
                <a:solidFill>
                  <a:schemeClr val="tx1"/>
                </a:solidFill>
              </a:rPr>
              <a:t>The sum remains the same even after changing the order of the addends.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800" b="1">
                <a:solidFill>
                  <a:srgbClr val="00B0F0"/>
                </a:solidFill>
              </a:rPr>
              <a:t>Example:-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800" b="1">
                <a:solidFill>
                  <a:schemeClr val="tx1"/>
                </a:solidFill>
              </a:rPr>
              <a:t>7+8 = 8+7 = 15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IN" altLang="en-US" sz="2800" b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IN" altLang="en-US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5F38414E-A462-468D-A0AA-B1B39475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475" y="169863"/>
            <a:ext cx="3824288" cy="66675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IN" b="1" u="sng" dirty="0">
                <a:solidFill>
                  <a:srgbClr val="0070C0"/>
                </a:solidFill>
              </a:rPr>
              <a:t>Let’s Watch This</a:t>
            </a:r>
          </a:p>
        </p:txBody>
      </p:sp>
      <p:pic>
        <p:nvPicPr>
          <p:cNvPr id="3" name="WhatsApp Video 2020-04-20 at 12.54.59 PM">
            <a:hlinkClick r:id="" action="ppaction://media"/>
            <a:extLst>
              <a:ext uri="{FF2B5EF4-FFF2-40B4-BE49-F238E27FC236}">
                <a16:creationId xmlns:a16="http://schemas.microsoft.com/office/drawing/2014/main" id="{8CEEDC57-F3A2-4A50-8111-733DBBA25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87" y="1010478"/>
            <a:ext cx="8706678" cy="5506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id="{3EAE7C47-DC83-4825-8ED9-5176D2B96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434975"/>
            <a:ext cx="7475537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700" u="sng">
                <a:solidFill>
                  <a:srgbClr val="FF0000"/>
                </a:solidFill>
              </a:rPr>
              <a:t>Property 3 (associative property)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700">
                <a:solidFill>
                  <a:schemeClr val="tx1"/>
                </a:solidFill>
              </a:rPr>
              <a:t>The sum remains the same when order of the grouping three addends is changed.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700">
                <a:solidFill>
                  <a:srgbClr val="FF0000"/>
                </a:solidFill>
              </a:rPr>
              <a:t>Example-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700">
                <a:solidFill>
                  <a:schemeClr val="tx1"/>
                </a:solidFill>
              </a:rPr>
              <a:t>15+(12 +7) =(15+ 12)+7 = 34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Example-</a:t>
            </a:r>
            <a:r>
              <a:rPr lang="en-US" altLang="en-US" sz="2800">
                <a:solidFill>
                  <a:schemeClr val="tx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Add (578+450+422+250) by suitable rearrangement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Ans-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(578+422)+(450+250)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=1000+700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=1700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IN" altLang="en-US" sz="27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70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2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>
            <a:extLst>
              <a:ext uri="{FF2B5EF4-FFF2-40B4-BE49-F238E27FC236}">
                <a16:creationId xmlns:a16="http://schemas.microsoft.com/office/drawing/2014/main" id="{9DDCB7FF-6107-42FD-BF80-5E21746CC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285750"/>
            <a:ext cx="8345487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3600" u="sng">
                <a:solidFill>
                  <a:srgbClr val="FF0000"/>
                </a:solidFill>
              </a:rPr>
              <a:t>Property 4 (Identity property)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IN" altLang="en-US" sz="3600" u="sng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3200">
                <a:solidFill>
                  <a:schemeClr val="tx1"/>
                </a:solidFill>
              </a:rPr>
              <a:t>When a number is added to zero then the sum is the number itself.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3200">
                <a:solidFill>
                  <a:srgbClr val="FF0000"/>
                </a:solidFill>
              </a:rPr>
              <a:t>Example-</a:t>
            </a:r>
            <a:r>
              <a:rPr lang="en-IN" altLang="en-US" sz="3200">
                <a:solidFill>
                  <a:schemeClr val="tx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3200">
                <a:solidFill>
                  <a:schemeClr val="tx1"/>
                </a:solidFill>
              </a:rPr>
              <a:t>17 + 0 = 0 + 17 = 17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3200">
                <a:solidFill>
                  <a:schemeClr val="tx1"/>
                </a:solidFill>
              </a:rPr>
              <a:t>So, Zero(0) is called the additive identity of addition.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D22782-0508-43B8-AE56-92E431AEE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63" y="377825"/>
            <a:ext cx="764381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u="sng">
                <a:solidFill>
                  <a:srgbClr val="FF0000"/>
                </a:solidFill>
              </a:rPr>
              <a:t>SUBTRACTION OF WHOLE NUMBERS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 u="sng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u="sng">
                <a:solidFill>
                  <a:srgbClr val="0070C0"/>
                </a:solidFill>
              </a:rPr>
              <a:t>Property 1 </a:t>
            </a:r>
            <a:r>
              <a:rPr lang="en-US" altLang="en-US" sz="3200">
                <a:solidFill>
                  <a:schemeClr val="tx1"/>
                </a:solidFill>
              </a:rPr>
              <a:t>:- The difference between two whole numbers  may or may not be a whole number.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rgbClr val="FF0000"/>
                </a:solidFill>
              </a:rPr>
              <a:t>Example</a:t>
            </a:r>
            <a:r>
              <a:rPr lang="en-US" altLang="en-US" sz="3200">
                <a:solidFill>
                  <a:schemeClr val="tx1"/>
                </a:solidFill>
              </a:rPr>
              <a:t>- 7-5 =2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But 5-7 = -2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Here closure property is not satisfying for whole numbers.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Hence, whole numbers are not closed under subtraction.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>
            <a:extLst>
              <a:ext uri="{FF2B5EF4-FFF2-40B4-BE49-F238E27FC236}">
                <a16:creationId xmlns:a16="http://schemas.microsoft.com/office/drawing/2014/main" id="{688A3A9E-EC29-45FB-B3EC-D9CDEBFB5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1109663"/>
            <a:ext cx="7519987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u="sng">
                <a:solidFill>
                  <a:srgbClr val="0070C0"/>
                </a:solidFill>
              </a:rPr>
              <a:t>Property 2</a:t>
            </a:r>
            <a:r>
              <a:rPr lang="en-US" altLang="en-US" sz="2700">
                <a:solidFill>
                  <a:schemeClr val="tx1"/>
                </a:solidFill>
              </a:rPr>
              <a:t> – The difference between two same whole number is always zero.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7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FF0000"/>
                </a:solidFill>
              </a:rPr>
              <a:t>Example</a:t>
            </a:r>
            <a:r>
              <a:rPr lang="en-US" altLang="en-US" sz="2700">
                <a:solidFill>
                  <a:schemeClr val="tx1"/>
                </a:solidFill>
              </a:rPr>
              <a:t> 9 - 9 = 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7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u="sng">
                <a:solidFill>
                  <a:srgbClr val="0070C0"/>
                </a:solidFill>
              </a:rPr>
              <a:t>Property 3 </a:t>
            </a:r>
            <a:r>
              <a:rPr lang="en-US" altLang="en-US" sz="2700">
                <a:solidFill>
                  <a:schemeClr val="tx1"/>
                </a:solidFill>
              </a:rPr>
              <a:t>– For any three numbers x, y &amp; z then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chemeClr val="tx1"/>
                </a:solidFill>
              </a:rPr>
              <a:t>(x-y)- z </a:t>
            </a:r>
            <a:r>
              <a:rPr lang="en-US" altLang="en-US" sz="3300">
                <a:solidFill>
                  <a:schemeClr val="tx1"/>
                </a:solidFill>
              </a:rPr>
              <a:t>≠</a:t>
            </a:r>
            <a:r>
              <a:rPr lang="en-US" altLang="en-US" sz="2700">
                <a:solidFill>
                  <a:schemeClr val="tx1"/>
                </a:solidFill>
              </a:rPr>
              <a:t> x-(y-z)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chemeClr val="tx1"/>
                </a:solidFill>
              </a:rPr>
              <a:t>Here associative property is not satisfying.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7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A73F3-201D-46DF-A8EE-D05B674B1BC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41300"/>
            <a:ext cx="7970838" cy="62976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N" sz="3000" b="1" u="sng" dirty="0">
                <a:solidFill>
                  <a:srgbClr val="0070C0"/>
                </a:solidFill>
              </a:rPr>
              <a:t>Property-4</a:t>
            </a:r>
            <a:r>
              <a:rPr lang="en-IN" sz="3000" b="1" dirty="0">
                <a:solidFill>
                  <a:schemeClr val="tx1"/>
                </a:solidFill>
              </a:rPr>
              <a:t> </a:t>
            </a:r>
            <a:r>
              <a:rPr lang="en-IN" b="1" dirty="0">
                <a:solidFill>
                  <a:schemeClr val="tx1"/>
                </a:solidFill>
              </a:rPr>
              <a:t>: When 0 is subtracted from a whole number, the difference is the number itself, </a:t>
            </a:r>
            <a:br>
              <a:rPr lang="en-IN" b="1" dirty="0">
                <a:solidFill>
                  <a:schemeClr val="tx1"/>
                </a:solidFill>
              </a:rPr>
            </a:br>
            <a:r>
              <a:rPr lang="en-IN" b="1" dirty="0">
                <a:solidFill>
                  <a:schemeClr val="tx1"/>
                </a:solidFill>
              </a:rPr>
              <a:t>i.e. q-0 = q</a:t>
            </a:r>
            <a:br>
              <a:rPr lang="en-IN" b="1" dirty="0">
                <a:solidFill>
                  <a:schemeClr val="tx1"/>
                </a:solidFill>
              </a:rPr>
            </a:br>
            <a:r>
              <a:rPr lang="en-IN" sz="3000" b="1" u="sng" dirty="0">
                <a:solidFill>
                  <a:srgbClr val="0070C0"/>
                </a:solidFill>
              </a:rPr>
              <a:t>Property-5</a:t>
            </a:r>
            <a:r>
              <a:rPr lang="en-IN" b="1" dirty="0">
                <a:solidFill>
                  <a:schemeClr val="tx1"/>
                </a:solidFill>
              </a:rPr>
              <a:t> : If a, b, c are three whole numbers then </a:t>
            </a:r>
            <a:br>
              <a:rPr lang="en-IN" b="1" dirty="0">
                <a:solidFill>
                  <a:schemeClr val="tx1"/>
                </a:solidFill>
              </a:rPr>
            </a:br>
            <a:r>
              <a:rPr lang="en-IN" b="1" dirty="0">
                <a:solidFill>
                  <a:schemeClr val="tx1"/>
                </a:solidFill>
              </a:rPr>
              <a:t>a-b=c</a:t>
            </a:r>
            <a:br>
              <a:rPr lang="en-IN" b="1" dirty="0">
                <a:solidFill>
                  <a:schemeClr val="tx1"/>
                </a:solidFill>
              </a:rPr>
            </a:br>
            <a:r>
              <a:rPr lang="en-IN" b="1" dirty="0">
                <a:solidFill>
                  <a:schemeClr val="tx1"/>
                </a:solidFill>
              </a:rPr>
              <a:t>=&gt; a=</a:t>
            </a:r>
            <a:r>
              <a:rPr lang="en-IN" b="1" dirty="0" err="1">
                <a:solidFill>
                  <a:schemeClr val="tx1"/>
                </a:solidFill>
              </a:rPr>
              <a:t>b+c</a:t>
            </a:r>
            <a:r>
              <a:rPr lang="en-IN" b="1" dirty="0">
                <a:solidFill>
                  <a:schemeClr val="tx1"/>
                </a:solidFill>
              </a:rPr>
              <a:t> (verification)</a:t>
            </a:r>
            <a:br>
              <a:rPr lang="en-IN" b="1" dirty="0">
                <a:solidFill>
                  <a:schemeClr val="tx1"/>
                </a:solidFill>
              </a:rPr>
            </a:br>
            <a:r>
              <a:rPr lang="en-IN" b="1" u="sng" dirty="0">
                <a:solidFill>
                  <a:srgbClr val="FF0000"/>
                </a:solidFill>
              </a:rPr>
              <a:t>Example- </a:t>
            </a:r>
            <a:r>
              <a:rPr lang="en-IN" b="1" dirty="0">
                <a:solidFill>
                  <a:srgbClr val="FF0000"/>
                </a:solidFill>
              </a:rPr>
              <a:t>Add by rearranging them</a:t>
            </a:r>
            <a:br>
              <a:rPr lang="en-IN" b="1" dirty="0">
                <a:solidFill>
                  <a:schemeClr val="tx1"/>
                </a:solidFill>
              </a:rPr>
            </a:br>
            <a:r>
              <a:rPr lang="en-IN" b="1" dirty="0">
                <a:solidFill>
                  <a:schemeClr val="tx1"/>
                </a:solidFill>
              </a:rPr>
              <a:t>2062+847+938+353</a:t>
            </a:r>
            <a:br>
              <a:rPr lang="en-IN" b="1" dirty="0">
                <a:solidFill>
                  <a:schemeClr val="tx1"/>
                </a:solidFill>
              </a:rPr>
            </a:br>
            <a:r>
              <a:rPr lang="en-IN" b="1" dirty="0">
                <a:solidFill>
                  <a:schemeClr val="tx1"/>
                </a:solidFill>
              </a:rPr>
              <a:t>=(2062+938)+(547+353)</a:t>
            </a:r>
            <a:br>
              <a:rPr lang="en-IN" b="1" dirty="0">
                <a:solidFill>
                  <a:schemeClr val="tx1"/>
                </a:solidFill>
              </a:rPr>
            </a:br>
            <a:r>
              <a:rPr lang="en-IN" b="1" dirty="0">
                <a:solidFill>
                  <a:schemeClr val="tx1"/>
                </a:solidFill>
              </a:rPr>
              <a:t>=3000+900</a:t>
            </a:r>
            <a:br>
              <a:rPr lang="en-IN" b="1" dirty="0">
                <a:solidFill>
                  <a:schemeClr val="tx1"/>
                </a:solidFill>
              </a:rPr>
            </a:br>
            <a:r>
              <a:rPr lang="en-IN" b="1" dirty="0">
                <a:solidFill>
                  <a:schemeClr val="tx1"/>
                </a:solidFill>
              </a:rPr>
              <a:t>3900</a:t>
            </a:r>
            <a:br>
              <a:rPr lang="en-IN" b="1" dirty="0">
                <a:solidFill>
                  <a:schemeClr val="tx1"/>
                </a:solidFill>
              </a:rPr>
            </a:br>
            <a:br>
              <a:rPr lang="en-IN" b="1" dirty="0">
                <a:solidFill>
                  <a:schemeClr val="tx1"/>
                </a:solidFill>
              </a:rPr>
            </a:br>
            <a:endParaRPr lang="en-IN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B9BDBC-E1B3-44C8-B011-7502A3E72FF6}"/>
              </a:ext>
            </a:extLst>
          </p:cNvPr>
          <p:cNvSpPr/>
          <p:nvPr/>
        </p:nvSpPr>
        <p:spPr>
          <a:xfrm>
            <a:off x="1305714" y="146497"/>
            <a:ext cx="556091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Learning Objectives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D33B1F-3156-4600-BA9F-59BDCA07192A}"/>
              </a:ext>
            </a:extLst>
          </p:cNvPr>
          <p:cNvSpPr txBox="1"/>
          <p:nvPr/>
        </p:nvSpPr>
        <p:spPr>
          <a:xfrm>
            <a:off x="301625" y="749300"/>
            <a:ext cx="8548688" cy="600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2400" b="1" dirty="0">
                <a:solidFill>
                  <a:srgbClr val="FF0000"/>
                </a:solidFill>
              </a:rPr>
              <a:t>Students will be able to: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IN" sz="2400" dirty="0"/>
              <a:t>Recall the concept of natural numbers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IN" sz="2400" dirty="0"/>
              <a:t>Know the concept of whole numbers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IN" sz="2400" dirty="0"/>
              <a:t>Find predecessor and successor of any whole number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IN" sz="2400" dirty="0"/>
              <a:t>Represent the whole numbers on the number line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IN" sz="2400" dirty="0"/>
              <a:t>Add, subtract, multiply and divide the whole numbers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IN" sz="2400" dirty="0"/>
              <a:t>Understand and verify the properties of whole numbers: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IN" sz="2400" dirty="0"/>
              <a:t>Closure property.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IN" sz="2400" dirty="0"/>
              <a:t>Commutativity of addition and multiplication.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IN" sz="2400" dirty="0"/>
              <a:t>Associativity of addition and multiplication.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IN" sz="2400" dirty="0"/>
              <a:t>Distributivity of multiplication over addition and subtraction.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IN" sz="2400" dirty="0"/>
              <a:t>Identities for addition and multiplication.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IN" sz="2400" dirty="0"/>
              <a:t>Estimate the sum, difference and product of whole numbers.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IN" sz="2400" dirty="0"/>
              <a:t>Simplify the problems using BODMAS rule.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>
            <a:extLst>
              <a:ext uri="{FF2B5EF4-FFF2-40B4-BE49-F238E27FC236}">
                <a16:creationId xmlns:a16="http://schemas.microsoft.com/office/drawing/2014/main" id="{1DF5D642-5669-43E7-9AD1-DF967C6C8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350838"/>
            <a:ext cx="7508875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3600" b="1" u="sng">
                <a:solidFill>
                  <a:srgbClr val="FF0000"/>
                </a:solidFill>
              </a:rPr>
              <a:t>Multiplication of whole numbers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IN" altLang="en-US" sz="2400" b="1" u="sng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400" u="sng">
                <a:solidFill>
                  <a:srgbClr val="00B0F0"/>
                </a:solidFill>
              </a:rPr>
              <a:t>Property 1 : </a:t>
            </a:r>
            <a:r>
              <a:rPr lang="en-IN" altLang="en-US" sz="2400">
                <a:solidFill>
                  <a:schemeClr val="tx1"/>
                </a:solidFill>
              </a:rPr>
              <a:t>closure property- If two whole numbers are multiplied then the result is also a whole number.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400">
                <a:solidFill>
                  <a:schemeClr val="tx1"/>
                </a:solidFill>
              </a:rPr>
              <a:t>Example- 3 X 5 = 15 (Whole number)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400" u="sng">
                <a:solidFill>
                  <a:srgbClr val="00B0F0"/>
                </a:solidFill>
              </a:rPr>
              <a:t>Property 2 </a:t>
            </a:r>
            <a:r>
              <a:rPr lang="en-IN" altLang="en-US" sz="2400">
                <a:solidFill>
                  <a:srgbClr val="00B0F0"/>
                </a:solidFill>
              </a:rPr>
              <a:t>:</a:t>
            </a:r>
            <a:r>
              <a:rPr lang="en-IN" altLang="en-US" sz="2400">
                <a:solidFill>
                  <a:schemeClr val="tx1"/>
                </a:solidFill>
              </a:rPr>
              <a:t>Commutative property – If two numbers are multiplied in either order the product remains the same.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400">
                <a:solidFill>
                  <a:schemeClr val="tx1"/>
                </a:solidFill>
              </a:rPr>
              <a:t>Example-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400">
                <a:solidFill>
                  <a:schemeClr val="tx1"/>
                </a:solidFill>
              </a:rPr>
              <a:t>7 x 5 =35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400">
                <a:solidFill>
                  <a:schemeClr val="tx1"/>
                </a:solidFill>
              </a:rPr>
              <a:t>5 x 7 = 35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400" u="sng">
                <a:solidFill>
                  <a:srgbClr val="00B0F0"/>
                </a:solidFill>
              </a:rPr>
              <a:t>Property 3 </a:t>
            </a:r>
            <a:r>
              <a:rPr lang="en-IN" altLang="en-US" sz="2400">
                <a:solidFill>
                  <a:srgbClr val="00B0F0"/>
                </a:solidFill>
              </a:rPr>
              <a:t>: </a:t>
            </a:r>
            <a:r>
              <a:rPr lang="en-IN" altLang="en-US" sz="2400">
                <a:solidFill>
                  <a:schemeClr val="tx1"/>
                </a:solidFill>
              </a:rPr>
              <a:t>Associative property – If three numbers are multiplied in any grouping or order the product  remains the same.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400">
                <a:solidFill>
                  <a:schemeClr val="tx1"/>
                </a:solidFill>
              </a:rPr>
              <a:t>Example – 7 x (9x5) =(7x9) x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:a16="http://schemas.microsoft.com/office/drawing/2014/main" id="{63E157BC-C594-4B89-881B-26646A5A8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901700"/>
            <a:ext cx="772477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u="sng">
                <a:solidFill>
                  <a:srgbClr val="00B0F0"/>
                </a:solidFill>
              </a:rPr>
              <a:t>Property  4 </a:t>
            </a:r>
            <a:r>
              <a:rPr lang="en-US" altLang="en-US" sz="3600">
                <a:solidFill>
                  <a:srgbClr val="00B0F0"/>
                </a:solidFill>
              </a:rPr>
              <a:t>:</a:t>
            </a:r>
            <a:r>
              <a:rPr lang="en-US" altLang="en-US" sz="3600">
                <a:solidFill>
                  <a:schemeClr val="tx1"/>
                </a:solidFill>
              </a:rPr>
              <a:t> Identity property – The product of a whole number and 1 is the number itself.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</a:rPr>
              <a:t>i.e, 1 x 7 = 7 x 1 = 7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u="sng">
                <a:solidFill>
                  <a:srgbClr val="00B0F0"/>
                </a:solidFill>
              </a:rPr>
              <a:t>Property 5 </a:t>
            </a:r>
            <a:r>
              <a:rPr lang="en-US" altLang="en-US" sz="3600">
                <a:solidFill>
                  <a:srgbClr val="00B0F0"/>
                </a:solidFill>
              </a:rPr>
              <a:t>: </a:t>
            </a:r>
            <a:r>
              <a:rPr lang="en-US" altLang="en-US" sz="3600">
                <a:solidFill>
                  <a:schemeClr val="tx1"/>
                </a:solidFill>
              </a:rPr>
              <a:t>The product of any whole number and zero is zero.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</a:rPr>
              <a:t>i.e, 725 x 0 = 0 x 725 = 0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DC4B8-ED2F-4739-81AB-F107B175BD92}"/>
              </a:ext>
            </a:extLst>
          </p:cNvPr>
          <p:cNvSpPr txBox="1"/>
          <p:nvPr/>
        </p:nvSpPr>
        <p:spPr>
          <a:xfrm>
            <a:off x="90488" y="412750"/>
            <a:ext cx="8320087" cy="5170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b="1" u="sng" dirty="0">
                <a:solidFill>
                  <a:srgbClr val="FF0000"/>
                </a:solidFill>
                <a:latin typeface="+mn-lt"/>
              </a:rPr>
              <a:t>Distributive Property 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300" b="1" u="sng" dirty="0">
              <a:solidFill>
                <a:srgbClr val="FF00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dirty="0">
                <a:latin typeface="+mn-lt"/>
              </a:rPr>
              <a:t>If a, b, c are three whole numbers then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dirty="0">
                <a:latin typeface="+mn-lt"/>
              </a:rPr>
              <a:t>(</a:t>
            </a:r>
            <a:r>
              <a:rPr lang="en-US" sz="3300" dirty="0" err="1">
                <a:latin typeface="+mn-lt"/>
              </a:rPr>
              <a:t>i</a:t>
            </a:r>
            <a:r>
              <a:rPr lang="en-US" sz="3300" dirty="0">
                <a:latin typeface="+mn-lt"/>
              </a:rPr>
              <a:t>) ax(</a:t>
            </a:r>
            <a:r>
              <a:rPr lang="en-US" sz="3300" dirty="0" err="1">
                <a:latin typeface="+mn-lt"/>
              </a:rPr>
              <a:t>b+c</a:t>
            </a:r>
            <a:r>
              <a:rPr lang="en-US" sz="3300" dirty="0">
                <a:latin typeface="+mn-lt"/>
              </a:rPr>
              <a:t>) = ax b +a x c (over addition)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dirty="0">
                <a:latin typeface="+mn-lt"/>
              </a:rPr>
              <a:t>(ii) ax(b-c) = ax b - a x c (over subtraction)</a:t>
            </a:r>
          </a:p>
          <a:p>
            <a:pPr marL="642938" indent="-64293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romanLcParenBoth"/>
              <a:defRPr/>
            </a:pPr>
            <a:r>
              <a:rPr lang="en-US" sz="3300" dirty="0">
                <a:latin typeface="+mn-lt"/>
              </a:rPr>
              <a:t>Is known as distributive property of multiplication over addition.</a:t>
            </a:r>
          </a:p>
          <a:p>
            <a:pPr marL="642938" indent="-64293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romanLcParenBoth"/>
              <a:defRPr/>
            </a:pPr>
            <a:r>
              <a:rPr lang="en-US" sz="3300" dirty="0">
                <a:latin typeface="+mn-lt"/>
              </a:rPr>
              <a:t>Is known as distributive property of multiplication over subtraction.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3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E6B7B698-AC9E-404B-A02B-1D42CB08F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385763"/>
            <a:ext cx="7540625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Example 1-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Multiply 279 x 99 by using distributive property.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Ans-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279 x 99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=279 x (100-1)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=279x100 – 279x1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=27900 -279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=27621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Example 2-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Multiply 1002 x 790 using distributive property.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Ans-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1002 x 790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=(1000+2) x 790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=1000x 790 + 2 x 790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=790000 + 1580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= 791580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4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4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4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4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4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4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4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4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4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4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4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4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4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4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4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43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43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43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>
            <a:extLst>
              <a:ext uri="{FF2B5EF4-FFF2-40B4-BE49-F238E27FC236}">
                <a16:creationId xmlns:a16="http://schemas.microsoft.com/office/drawing/2014/main" id="{07F11744-179F-49A2-A024-3B2E652EF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3" y="887413"/>
            <a:ext cx="771207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>
                <a:solidFill>
                  <a:srgbClr val="00B0F0"/>
                </a:solidFill>
              </a:rPr>
              <a:t>Property 1 </a:t>
            </a:r>
            <a:r>
              <a:rPr lang="en-US" altLang="en-US" sz="2400">
                <a:solidFill>
                  <a:srgbClr val="00B0F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If two whole numbers are divided, their quotient may or may not be a whole number.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Example: 6 ÷ 3 = 2 but 3÷6 = ½ which is not a whole number.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>
                <a:solidFill>
                  <a:srgbClr val="00B0F0"/>
                </a:solidFill>
              </a:rPr>
              <a:t>Property 2 </a:t>
            </a:r>
            <a:r>
              <a:rPr lang="en-US" altLang="en-US" sz="2400">
                <a:solidFill>
                  <a:srgbClr val="00B0F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A number divided by itself, gives the quotient as 1.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Example: 4 ÷ 4 = 1, 8524 ÷ 8524 = 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>
                <a:solidFill>
                  <a:srgbClr val="00B0F0"/>
                </a:solidFill>
              </a:rPr>
              <a:t>Property 3 </a:t>
            </a:r>
            <a:r>
              <a:rPr lang="en-US" altLang="en-US" sz="2400">
                <a:solidFill>
                  <a:srgbClr val="00B0F0"/>
                </a:solidFill>
              </a:rPr>
              <a:t>: </a:t>
            </a:r>
            <a:r>
              <a:rPr lang="en-US" altLang="en-US" sz="2400">
                <a:solidFill>
                  <a:schemeClr val="tx1"/>
                </a:solidFill>
              </a:rPr>
              <a:t>A whole number divide by  one gives the quotient as the number itself.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en-US" altLang="en-US" sz="2400">
                <a:solidFill>
                  <a:schemeClr val="tx1"/>
                </a:solidFill>
              </a:rPr>
              <a:t>Example – 9 ÷ 1 = 9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>
                <a:solidFill>
                  <a:srgbClr val="00B0F0"/>
                </a:solidFill>
              </a:rPr>
              <a:t>Property 4 </a:t>
            </a:r>
            <a:r>
              <a:rPr lang="en-US" altLang="en-US" sz="2400">
                <a:solidFill>
                  <a:srgbClr val="00B0F0"/>
                </a:solidFill>
              </a:rPr>
              <a:t>: </a:t>
            </a:r>
            <a:r>
              <a:rPr lang="en-US" altLang="en-US" sz="2400">
                <a:solidFill>
                  <a:schemeClr val="tx1"/>
                </a:solidFill>
              </a:rPr>
              <a:t>Zero divided by any number except zero gives the quotient as zero.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Example – 0 ÷ 7 = 9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                0 ÷ 0 = Not defined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8675" name="TextBox 1">
            <a:extLst>
              <a:ext uri="{FF2B5EF4-FFF2-40B4-BE49-F238E27FC236}">
                <a16:creationId xmlns:a16="http://schemas.microsoft.com/office/drawing/2014/main" id="{3C383A19-0287-440C-A8DE-988021CF7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215900"/>
            <a:ext cx="6486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3200" b="1" u="sng">
                <a:solidFill>
                  <a:srgbClr val="FF0000"/>
                </a:solidFill>
              </a:rPr>
              <a:t>DIVISION OF WHOLE NUMBERS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94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4FE0C9-F148-4D3E-A22B-3AD84ADAE9EE}"/>
              </a:ext>
            </a:extLst>
          </p:cNvPr>
          <p:cNvSpPr/>
          <p:nvPr/>
        </p:nvSpPr>
        <p:spPr>
          <a:xfrm>
            <a:off x="238125" y="463550"/>
            <a:ext cx="7662863" cy="1262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</a:rPr>
              <a:t>In Division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</a:rPr>
              <a:t>              Dividend =Divisor x quotient + reminder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20483" name="TextBox 2">
            <a:extLst>
              <a:ext uri="{FF2B5EF4-FFF2-40B4-BE49-F238E27FC236}">
                <a16:creationId xmlns:a16="http://schemas.microsoft.com/office/drawing/2014/main" id="{0833EE8D-88F4-48DC-B76C-D223EC81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2220913"/>
            <a:ext cx="7751763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Example -3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Find the largest number that should be added to 1000 so that 35 divides the sum equally.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Ans- Let’s divide 1000 by 35.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1000 ÷ 35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Here Quotient = 28 and reminder = 20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Extra number required = 35 – 20 =15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So, required answer = 1000 + 15 = 1015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>
            <a:extLst>
              <a:ext uri="{FF2B5EF4-FFF2-40B4-BE49-F238E27FC236}">
                <a16:creationId xmlns:a16="http://schemas.microsoft.com/office/drawing/2014/main" id="{2D3C6ABD-FD1A-48C9-B695-FED7C9D99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284163"/>
            <a:ext cx="74041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 b="1" u="sng">
                <a:solidFill>
                  <a:srgbClr val="FF0000"/>
                </a:solidFill>
              </a:rPr>
              <a:t>ESTIMATION-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Already we know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769 round off nearest to 100 is 800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434892 round off nearest to 10000  - 430000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750739 round off nearest to 100000 – 800000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98348067 round off nearest to 10000000 – 100000000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u="sng">
                <a:solidFill>
                  <a:srgbClr val="FF0000"/>
                </a:solidFill>
              </a:rPr>
              <a:t>ESTIMATION OF Sum or Difference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u="sng">
                <a:solidFill>
                  <a:srgbClr val="002060"/>
                </a:solidFill>
              </a:rPr>
              <a:t>Rule - </a:t>
            </a:r>
            <a:r>
              <a:rPr lang="en-US" altLang="en-US" sz="2700">
                <a:solidFill>
                  <a:srgbClr val="002060"/>
                </a:solidFill>
              </a:rPr>
              <a:t> </a:t>
            </a:r>
            <a:r>
              <a:rPr lang="en-US" altLang="en-US" sz="2700">
                <a:solidFill>
                  <a:schemeClr val="tx1"/>
                </a:solidFill>
              </a:rPr>
              <a:t>Round off to maximum place of all numbers while estimating sum or difference.</a:t>
            </a:r>
            <a:endParaRPr lang="en-US" altLang="en-US" sz="2700" u="sng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D1DDDF-8D63-46AF-BD4C-A3446B9B2994}"/>
              </a:ext>
            </a:extLst>
          </p:cNvPr>
          <p:cNvSpPr txBox="1"/>
          <p:nvPr/>
        </p:nvSpPr>
        <p:spPr>
          <a:xfrm>
            <a:off x="174625" y="407988"/>
            <a:ext cx="7473950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Example 4-   Estimate</a:t>
            </a:r>
          </a:p>
          <a:p>
            <a:pPr marL="1214438" lvl="2" indent="-30003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romanLcParenBoth"/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7524 – 3401</a:t>
            </a:r>
          </a:p>
          <a:p>
            <a:pPr marL="1214438" lvl="2" indent="-30003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romanLcParenBoth"/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93238 + 4936</a:t>
            </a:r>
            <a:endParaRPr lang="en-US" sz="24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Ans –</a:t>
            </a:r>
          </a:p>
          <a:p>
            <a:pPr marL="385763" indent="-385763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romanLcParenBoth"/>
              <a:defRPr/>
            </a:pPr>
            <a:r>
              <a:rPr lang="en-US" sz="2400" dirty="0">
                <a:latin typeface="+mn-lt"/>
              </a:rPr>
              <a:t>7524 round off to nearest 1000 = 8000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      3401 round off to nearest 1000 = 3000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Now 7524 – 3401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       = 8000 – 3000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       = 5000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(ii) 93238 round off to nearest 1000 = 93000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      4936 round off to nearest 1000 = 5000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Now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         93238 + 4936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       = 93000 + 5000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       = 98000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>
            <a:extLst>
              <a:ext uri="{FF2B5EF4-FFF2-40B4-BE49-F238E27FC236}">
                <a16:creationId xmlns:a16="http://schemas.microsoft.com/office/drawing/2014/main" id="{01F48C4D-83A2-4483-B48C-A7635A14C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122238"/>
            <a:ext cx="74104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>
                <a:solidFill>
                  <a:srgbClr val="FF0000"/>
                </a:solidFill>
              </a:rPr>
              <a:t>Estimation the product of numbers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Rule – Round off the maximum place (greatest place) which can be done for all individual numbers.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Example 5-   Estimate 5437 X 736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Ans –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5437 round off greatest place nearest 1000 = 5000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736 round off greatest place nearest 100 = 700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 Now,  5437 X 736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         =5000 X 700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         =3500000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8D61AA-2E0F-4D59-85F6-8EF4F61C2657}"/>
              </a:ext>
            </a:extLst>
          </p:cNvPr>
          <p:cNvSpPr/>
          <p:nvPr/>
        </p:nvSpPr>
        <p:spPr>
          <a:xfrm>
            <a:off x="320675" y="1073150"/>
            <a:ext cx="7305675" cy="38798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+mn-lt"/>
              </a:rPr>
              <a:t>Estimate  the following.</a:t>
            </a:r>
          </a:p>
          <a:p>
            <a:pPr marL="428625" indent="-428625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AutoNum type="romanLcParenBoth"/>
              <a:defRPr/>
            </a:pPr>
            <a:r>
              <a:rPr lang="en-US" sz="3200" dirty="0">
                <a:latin typeface="+mn-lt"/>
              </a:rPr>
              <a:t>7526 – 3429</a:t>
            </a:r>
          </a:p>
          <a:p>
            <a:pPr marL="428625" indent="-428625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AutoNum type="romanLcParenBoth"/>
              <a:defRPr/>
            </a:pPr>
            <a:r>
              <a:rPr lang="en-US" sz="3200" dirty="0">
                <a:latin typeface="+mn-lt"/>
              </a:rPr>
              <a:t>93287 – 2560</a:t>
            </a:r>
          </a:p>
          <a:p>
            <a:pPr marL="428625" indent="-428625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AutoNum type="romanLcParenBoth"/>
              <a:defRPr/>
            </a:pPr>
            <a:r>
              <a:rPr lang="en-US" sz="3200" dirty="0">
                <a:latin typeface="+mn-lt"/>
              </a:rPr>
              <a:t>34982 X 6538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2727C1-F880-4819-8E16-4DB1BDC48929}"/>
              </a:ext>
            </a:extLst>
          </p:cNvPr>
          <p:cNvSpPr/>
          <p:nvPr/>
        </p:nvSpPr>
        <p:spPr>
          <a:xfrm>
            <a:off x="260025" y="149820"/>
            <a:ext cx="5967019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YOU MUST TRY…..</a:t>
            </a:r>
            <a:endParaRPr lang="en-IN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941AC3-BFD1-4276-B205-234259D9960B}"/>
              </a:ext>
            </a:extLst>
          </p:cNvPr>
          <p:cNvSpPr/>
          <p:nvPr/>
        </p:nvSpPr>
        <p:spPr>
          <a:xfrm>
            <a:off x="183306" y="1880407"/>
            <a:ext cx="734540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NATURAL NUMBERS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A1DF35-F7FC-4651-9205-4A1518060F22}"/>
              </a:ext>
            </a:extLst>
          </p:cNvPr>
          <p:cNvSpPr txBox="1"/>
          <p:nvPr/>
        </p:nvSpPr>
        <p:spPr>
          <a:xfrm>
            <a:off x="280988" y="261938"/>
            <a:ext cx="7632700" cy="5170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b="1" u="sng" dirty="0">
                <a:solidFill>
                  <a:srgbClr val="FF0000"/>
                </a:solidFill>
                <a:latin typeface="+mn-lt"/>
              </a:rPr>
              <a:t>BRACKETS AND THEIR USE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u="sng" dirty="0">
                <a:solidFill>
                  <a:srgbClr val="002060"/>
                </a:solidFill>
                <a:latin typeface="+mn-lt"/>
              </a:rPr>
              <a:t>DAMS RULES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>
                <a:latin typeface="+mn-lt"/>
              </a:rPr>
              <a:t>Division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>
                <a:latin typeface="+mn-lt"/>
              </a:rPr>
              <a:t>Multiplication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>
                <a:latin typeface="+mn-lt"/>
              </a:rPr>
              <a:t>Addition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>
                <a:latin typeface="+mn-lt"/>
              </a:rPr>
              <a:t>Subtraction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u="sng" dirty="0">
                <a:solidFill>
                  <a:srgbClr val="002060"/>
                </a:solidFill>
                <a:latin typeface="+mn-lt"/>
              </a:rPr>
              <a:t>Rules of brackets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latin typeface="+mn-lt"/>
              </a:rPr>
              <a:t>1. (   )  </a:t>
            </a:r>
            <a:r>
              <a:rPr lang="en-US" sz="3000" dirty="0">
                <a:latin typeface="+mn-lt"/>
                <a:sym typeface="Wingdings" panose="05000000000000000000" pitchFamily="2" charset="2"/>
              </a:rPr>
              <a:t> Round bracket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latin typeface="+mn-lt"/>
              </a:rPr>
              <a:t>2. {   }  </a:t>
            </a:r>
            <a:r>
              <a:rPr lang="en-US" sz="3000" dirty="0">
                <a:latin typeface="+mn-lt"/>
                <a:sym typeface="Wingdings" panose="05000000000000000000" pitchFamily="2" charset="2"/>
              </a:rPr>
              <a:t> Curly bracket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latin typeface="+mn-lt"/>
                <a:sym typeface="Wingdings" panose="05000000000000000000" pitchFamily="2" charset="2"/>
              </a:rPr>
              <a:t>3. [   ]   Square bracket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>
            <a:extLst>
              <a:ext uri="{FF2B5EF4-FFF2-40B4-BE49-F238E27FC236}">
                <a16:creationId xmlns:a16="http://schemas.microsoft.com/office/drawing/2014/main" id="{084C4921-BE01-4C94-A714-774A946BA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" y="747713"/>
            <a:ext cx="75739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 7 – Simplify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</a:rPr>
              <a:t>87 – [15 + {39 – (20 ÷ 4)}]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</a:rPr>
              <a:t>= 87 – [15 + {39 –5}]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</a:rPr>
              <a:t>= 87 – [15 + 34]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</a:rPr>
              <a:t>= 87 – 49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</a:rPr>
              <a:t>= 38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428279-7A7A-443E-B488-2C54E563B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354013"/>
            <a:ext cx="5772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4000" b="1" u="sng">
                <a:solidFill>
                  <a:srgbClr val="0070C0"/>
                </a:solidFill>
              </a:rPr>
              <a:t>CONCEPT MAP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6B62B4C-CA21-48FB-BF71-D7E88AC66E39}"/>
              </a:ext>
            </a:extLst>
          </p:cNvPr>
          <p:cNvGraphicFramePr/>
          <p:nvPr/>
        </p:nvGraphicFramePr>
        <p:xfrm>
          <a:off x="1199071" y="11640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69AD899-121B-452F-A318-11D8F6FF641A}"/>
              </a:ext>
            </a:extLst>
          </p:cNvPr>
          <p:cNvGraphicFramePr/>
          <p:nvPr/>
        </p:nvGraphicFramePr>
        <p:xfrm>
          <a:off x="393939" y="362310"/>
          <a:ext cx="8430884" cy="5469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>
            <a:extLst>
              <a:ext uri="{FF2B5EF4-FFF2-40B4-BE49-F238E27FC236}">
                <a16:creationId xmlns:a16="http://schemas.microsoft.com/office/drawing/2014/main" id="{C55E91E1-6BC9-4397-B646-3F0A44857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" y="2705100"/>
            <a:ext cx="7142163" cy="14478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8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BAFBE4-BD46-4A0C-83EB-E06730620F86}"/>
              </a:ext>
            </a:extLst>
          </p:cNvPr>
          <p:cNvSpPr/>
          <p:nvPr/>
        </p:nvSpPr>
        <p:spPr>
          <a:xfrm>
            <a:off x="1913518" y="293146"/>
            <a:ext cx="507542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INTRODUCTION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A66A4-341A-46F0-A793-6497D9F1E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8" y="1540534"/>
            <a:ext cx="7444596" cy="3061091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6F662D-CC6A-4D57-8115-A70B64C4B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4926013"/>
            <a:ext cx="75311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3200" b="1">
                <a:solidFill>
                  <a:srgbClr val="FF0000"/>
                </a:solidFill>
              </a:rPr>
              <a:t>Why we start counting with 1 not 0?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3200" b="1">
                <a:solidFill>
                  <a:srgbClr val="FF0000"/>
                </a:solidFill>
              </a:rPr>
              <a:t>What these numbers known as?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17C6D2-2789-4369-A31A-7E4090E6E1A9}"/>
              </a:ext>
            </a:extLst>
          </p:cNvPr>
          <p:cNvSpPr/>
          <p:nvPr/>
        </p:nvSpPr>
        <p:spPr>
          <a:xfrm>
            <a:off x="552450" y="206375"/>
            <a:ext cx="7418388" cy="6126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</a:rPr>
              <a:t>What are Natural numbers?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All counting numbers are called Natural numbers.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The numbers starting from 1 are called Natural numbers.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Example-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1, 2,3 ,4, 5  … are called Natural Numbers.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Note:-</a:t>
            </a:r>
          </a:p>
          <a:p>
            <a:pPr marL="385763" indent="-38576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/>
            </a:pPr>
            <a:r>
              <a:rPr lang="en-US" sz="2800" dirty="0"/>
              <a:t>“1” is the smallest Natural number.</a:t>
            </a:r>
          </a:p>
          <a:p>
            <a:pPr marL="385763" indent="-38576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/>
            </a:pPr>
            <a:r>
              <a:rPr lang="en-US" sz="2800" dirty="0"/>
              <a:t>There are infinite number of Natural Numbers.</a:t>
            </a:r>
          </a:p>
          <a:p>
            <a:pPr marL="385763" indent="-38576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/>
            </a:pPr>
            <a:r>
              <a:rPr lang="en-US" sz="2800" dirty="0"/>
              <a:t>There is no greatest Natural number.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A8B2C3-B17F-4E4A-80F5-42449D784580}"/>
              </a:ext>
            </a:extLst>
          </p:cNvPr>
          <p:cNvSpPr/>
          <p:nvPr/>
        </p:nvSpPr>
        <p:spPr>
          <a:xfrm>
            <a:off x="300089" y="2200538"/>
            <a:ext cx="72843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WHOLE NUMBERS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49A6FB-1994-49A2-BD9A-F11DDEB1E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5" t="9391" r="18654" b="339"/>
          <a:stretch/>
        </p:blipFill>
        <p:spPr>
          <a:xfrm>
            <a:off x="992038" y="1380227"/>
            <a:ext cx="5969479" cy="32694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5E8E67-E030-482F-BCA0-A68D11D57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173038"/>
            <a:ext cx="71469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400">
                <a:solidFill>
                  <a:schemeClr val="tx1"/>
                </a:solidFill>
              </a:rPr>
              <a:t>Look at the following picture.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800" b="1">
                <a:solidFill>
                  <a:srgbClr val="FF0000"/>
                </a:solidFill>
              </a:rPr>
              <a:t>What is the number of boys in this group?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AAE03-F853-4176-93CA-4F7785181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951413"/>
            <a:ext cx="71516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800">
                <a:solidFill>
                  <a:schemeClr val="tx1"/>
                </a:solidFill>
              </a:rPr>
              <a:t>The number of boys in the above group is zero(0)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EBDA17-B8D9-4AE3-BC28-6CF0E5258390}"/>
              </a:ext>
            </a:extLst>
          </p:cNvPr>
          <p:cNvSpPr/>
          <p:nvPr/>
        </p:nvSpPr>
        <p:spPr>
          <a:xfrm>
            <a:off x="228600" y="141288"/>
            <a:ext cx="7643813" cy="62785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u="sng" dirty="0">
                <a:solidFill>
                  <a:srgbClr val="FF0000"/>
                </a:solidFill>
                <a:latin typeface="+mn-lt"/>
              </a:rPr>
              <a:t>Whole Numbers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400" b="1" u="sng" dirty="0">
              <a:solidFill>
                <a:srgbClr val="FF00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+mn-lt"/>
              </a:rPr>
              <a:t>Natural numbers along with 0 form a system of whole numbers.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Example-</a:t>
            </a:r>
            <a:r>
              <a:rPr lang="en-US" sz="3200" dirty="0">
                <a:latin typeface="+mn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+mn-lt"/>
              </a:rPr>
              <a:t>0, 1, 2, 3, 4 …  are whole numbers.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+mn-lt"/>
              </a:rPr>
              <a:t>Note:-</a:t>
            </a:r>
          </a:p>
          <a:p>
            <a:pPr marL="385763" indent="-38576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/>
            </a:pPr>
            <a:r>
              <a:rPr lang="en-US" sz="3200" dirty="0">
                <a:latin typeface="+mn-lt"/>
              </a:rPr>
              <a:t>“0” is the smallest Whole number.</a:t>
            </a:r>
          </a:p>
          <a:p>
            <a:pPr marL="385763" indent="-38576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/>
            </a:pPr>
            <a:r>
              <a:rPr lang="en-US" sz="3200" dirty="0">
                <a:latin typeface="+mn-lt"/>
              </a:rPr>
              <a:t>There are infinite number of Whole Numbers.</a:t>
            </a:r>
          </a:p>
          <a:p>
            <a:pPr marL="385763" indent="-38576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/>
            </a:pPr>
            <a:r>
              <a:rPr lang="en-US" sz="3200" dirty="0">
                <a:latin typeface="+mn-lt"/>
              </a:rPr>
              <a:t>There is no greatest Whole number.</a:t>
            </a:r>
          </a:p>
          <a:p>
            <a:pPr marL="385763" indent="-38576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/>
            </a:pPr>
            <a:endParaRPr lang="en-US" sz="2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3933C-9710-4A07-8037-F3ACFB07CDDE}"/>
              </a:ext>
            </a:extLst>
          </p:cNvPr>
          <p:cNvSpPr/>
          <p:nvPr/>
        </p:nvSpPr>
        <p:spPr>
          <a:xfrm>
            <a:off x="1690777" y="275894"/>
            <a:ext cx="5339751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Let’s Think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2E4A8B-49A5-45BB-8171-FE5937054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" y="1465263"/>
            <a:ext cx="7608888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3200">
                <a:solidFill>
                  <a:schemeClr val="tx1"/>
                </a:solidFill>
              </a:rPr>
              <a:t>Is every natural number a whole number?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3200">
                <a:solidFill>
                  <a:schemeClr val="tx1"/>
                </a:solidFill>
              </a:rPr>
              <a:t>Is there any greatest whole number?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3200">
                <a:solidFill>
                  <a:schemeClr val="tx1"/>
                </a:solidFill>
              </a:rPr>
              <a:t>Is there any smallest whole number?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3200">
                <a:solidFill>
                  <a:schemeClr val="tx1"/>
                </a:solidFill>
              </a:rPr>
              <a:t>Is there any smallest natural number?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547</TotalTime>
  <Words>1602</Words>
  <Application>Microsoft Office PowerPoint</Application>
  <PresentationFormat>On-screen Show (4:3)</PresentationFormat>
  <Paragraphs>249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OPERATION ON WHOLE NUMBERS </vt:lpstr>
      <vt:lpstr>PowerPoint Presentation</vt:lpstr>
      <vt:lpstr>Let’s Watch This</vt:lpstr>
      <vt:lpstr>PowerPoint Presentation</vt:lpstr>
      <vt:lpstr>PowerPoint Presentation</vt:lpstr>
      <vt:lpstr>PowerPoint Presentation</vt:lpstr>
      <vt:lpstr>PowerPoint Presentation</vt:lpstr>
      <vt:lpstr>Property-4 : When 0 is subtracted from a whole number, the difference is the number itself,  i.e. q-0 = q Property-5 : If a, b, c are three whole numbers then  a-b=c =&gt; a=b+c (verification) Example- Add by rearranging them 2062+847+938+353 =(2062+938)+(547+353) =3000+900 3900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Property-4 : When 0 is subtracted from a whole number, the difference is the number itself, i.e. q-0 = q Property-5 : If a, b, c are three whole numbers then  a-b=c =</dc:title>
  <dc:creator>DHARMANANDA DAS</dc:creator>
  <cp:lastModifiedBy>DHARMANANDA DAS</cp:lastModifiedBy>
  <cp:revision>119</cp:revision>
  <dcterms:created xsi:type="dcterms:W3CDTF">2020-04-16T06:06:36Z</dcterms:created>
  <dcterms:modified xsi:type="dcterms:W3CDTF">2020-04-20T07:36:50Z</dcterms:modified>
</cp:coreProperties>
</file>